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7.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9.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1.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2.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3.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4.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9"/>
  </p:notesMasterIdLst>
  <p:sldIdLst>
    <p:sldId id="256" r:id="rId3"/>
    <p:sldId id="264" r:id="rId4"/>
    <p:sldId id="257" r:id="rId5"/>
    <p:sldId id="262" r:id="rId6"/>
    <p:sldId id="258" r:id="rId7"/>
    <p:sldId id="259" r:id="rId8"/>
    <p:sldId id="284" r:id="rId9"/>
    <p:sldId id="266" r:id="rId10"/>
    <p:sldId id="265" r:id="rId11"/>
    <p:sldId id="272" r:id="rId12"/>
    <p:sldId id="267" r:id="rId13"/>
    <p:sldId id="271" r:id="rId14"/>
    <p:sldId id="268" r:id="rId15"/>
    <p:sldId id="270" r:id="rId16"/>
    <p:sldId id="276" r:id="rId17"/>
    <p:sldId id="279" r:id="rId18"/>
    <p:sldId id="280" r:id="rId19"/>
    <p:sldId id="281" r:id="rId20"/>
    <p:sldId id="282" r:id="rId21"/>
    <p:sldId id="283" r:id="rId22"/>
    <p:sldId id="273" r:id="rId23"/>
    <p:sldId id="274" r:id="rId24"/>
    <p:sldId id="277" r:id="rId25"/>
    <p:sldId id="285" r:id="rId26"/>
    <p:sldId id="286" r:id="rId27"/>
    <p:sldId id="27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FB6406-B99D-459F-8603-112B88F95E27}" v="706" dt="2022-11-30T06:18:17.567"/>
    <p1510:client id="{2FFF3752-44C2-4E53-9459-55430E9C8AE1}" v="69" dt="2022-12-01T00:09:28.154"/>
    <p1510:client id="{4DAE5C23-9CB8-4789-B2E5-A994DE530F9A}" v="4" dt="2022-11-30T05:29:31.911"/>
    <p1510:client id="{7F4F8C9E-0906-4D4A-B72E-017C420E0832}" v="157" dt="2022-11-30T02:08:32.137"/>
    <p1510:client id="{85799144-6843-4D6F-83FA-7DA575B034E7}" v="59" dt="2022-11-30T04:40:31.256"/>
    <p1510:client id="{AFD41255-DBFC-450C-8DE8-33BFE12DC7B6}" v="278" dt="2022-11-30T04:54:13.310"/>
    <p1510:client id="{AFFCE46D-D0E2-4913-B53B-EAE10982418B}" v="400" dt="2022-11-30T08:13:13.987"/>
    <p1510:client id="{B26F0CD7-4C6C-4057-BBCF-8420EDD4D386}" v="27" dt="2022-12-01T02:48:58.5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malsen Rajbhandari" userId="S::bimalsen@uchicago.edu::f1741241-11d1-45d1-8253-d34930145feb" providerId="AD" clId="Web-{D862D3F3-3860-4EE8-9C71-102CC821D225}"/>
    <pc:docChg chg="modSld">
      <pc:chgData name="Bimalsen Rajbhandari" userId="S::bimalsen@uchicago.edu::f1741241-11d1-45d1-8253-d34930145feb" providerId="AD" clId="Web-{D862D3F3-3860-4EE8-9C71-102CC821D225}" dt="2022-11-29T00:52:46.635" v="151" actId="20577"/>
      <pc:docMkLst>
        <pc:docMk/>
      </pc:docMkLst>
      <pc:sldChg chg="modSp">
        <pc:chgData name="Bimalsen Rajbhandari" userId="S::bimalsen@uchicago.edu::f1741241-11d1-45d1-8253-d34930145feb" providerId="AD" clId="Web-{D862D3F3-3860-4EE8-9C71-102CC821D225}" dt="2022-11-29T00:52:46.635" v="151" actId="20577"/>
        <pc:sldMkLst>
          <pc:docMk/>
          <pc:sldMk cId="2132643552" sldId="276"/>
        </pc:sldMkLst>
        <pc:spChg chg="mod">
          <ac:chgData name="Bimalsen Rajbhandari" userId="S::bimalsen@uchicago.edu::f1741241-11d1-45d1-8253-d34930145feb" providerId="AD" clId="Web-{D862D3F3-3860-4EE8-9C71-102CC821D225}" dt="2022-11-29T00:52:46.635" v="151" actId="20577"/>
          <ac:spMkLst>
            <pc:docMk/>
            <pc:sldMk cId="2132643552" sldId="276"/>
            <ac:spMk id="7178" creationId="{41B7796F-C169-372A-20B7-FC675D9233BF}"/>
          </ac:spMkLst>
        </pc:spChg>
      </pc:sldChg>
      <pc:sldChg chg="modSp">
        <pc:chgData name="Bimalsen Rajbhandari" userId="S::bimalsen@uchicago.edu::f1741241-11d1-45d1-8253-d34930145feb" providerId="AD" clId="Web-{D862D3F3-3860-4EE8-9C71-102CC821D225}" dt="2022-11-29T00:45:09.102" v="109" actId="20577"/>
        <pc:sldMkLst>
          <pc:docMk/>
          <pc:sldMk cId="1749070144" sldId="280"/>
        </pc:sldMkLst>
        <pc:spChg chg="mod">
          <ac:chgData name="Bimalsen Rajbhandari" userId="S::bimalsen@uchicago.edu::f1741241-11d1-45d1-8253-d34930145feb" providerId="AD" clId="Web-{D862D3F3-3860-4EE8-9C71-102CC821D225}" dt="2022-11-29T00:45:09.102" v="109" actId="20577"/>
          <ac:spMkLst>
            <pc:docMk/>
            <pc:sldMk cId="1749070144" sldId="280"/>
            <ac:spMk id="7178" creationId="{41B7796F-C169-372A-20B7-FC675D9233BF}"/>
          </ac:spMkLst>
        </pc:spChg>
      </pc:sldChg>
    </pc:docChg>
  </pc:docChgLst>
  <pc:docChgLst>
    <pc:chgData name="Jake Sprecher" userId="S::sprecherj@uchicago.edu::efe267fd-41d6-4984-b820-1f0e742dbf05" providerId="AD" clId="Web-{254D50B6-D180-459C-B324-7812F5365AD0}"/>
    <pc:docChg chg="modSld">
      <pc:chgData name="Jake Sprecher" userId="S::sprecherj@uchicago.edu::efe267fd-41d6-4984-b820-1f0e742dbf05" providerId="AD" clId="Web-{254D50B6-D180-459C-B324-7812F5365AD0}" dt="2022-11-29T01:15:10.783" v="7" actId="20577"/>
      <pc:docMkLst>
        <pc:docMk/>
      </pc:docMkLst>
      <pc:sldChg chg="modSp">
        <pc:chgData name="Jake Sprecher" userId="S::sprecherj@uchicago.edu::efe267fd-41d6-4984-b820-1f0e742dbf05" providerId="AD" clId="Web-{254D50B6-D180-459C-B324-7812F5365AD0}" dt="2022-11-29T01:15:10.783" v="7" actId="20577"/>
        <pc:sldMkLst>
          <pc:docMk/>
          <pc:sldMk cId="857101503" sldId="256"/>
        </pc:sldMkLst>
        <pc:spChg chg="mod">
          <ac:chgData name="Jake Sprecher" userId="S::sprecherj@uchicago.edu::efe267fd-41d6-4984-b820-1f0e742dbf05" providerId="AD" clId="Web-{254D50B6-D180-459C-B324-7812F5365AD0}" dt="2022-11-29T01:15:10.783" v="7" actId="20577"/>
          <ac:spMkLst>
            <pc:docMk/>
            <pc:sldMk cId="857101503" sldId="256"/>
            <ac:spMk id="2" creationId="{741D66F9-0716-E6EE-FD77-01926F7599A4}"/>
          </ac:spMkLst>
        </pc:spChg>
      </pc:sldChg>
    </pc:docChg>
  </pc:docChgLst>
  <pc:docChgLst>
    <pc:chgData name="Matt Zhang" userId="S::kczhang@uchicago.edu::02e93886-f476-4db8-b9d8-255af1c4101e" providerId="AD" clId="Web-{B26F0CD7-4C6C-4057-BBCF-8420EDD4D386}"/>
    <pc:docChg chg="modSld">
      <pc:chgData name="Matt Zhang" userId="S::kczhang@uchicago.edu::02e93886-f476-4db8-b9d8-255af1c4101e" providerId="AD" clId="Web-{B26F0CD7-4C6C-4057-BBCF-8420EDD4D386}" dt="2022-12-01T02:48:58.533" v="10" actId="20577"/>
      <pc:docMkLst>
        <pc:docMk/>
      </pc:docMkLst>
      <pc:sldChg chg="modSp">
        <pc:chgData name="Matt Zhang" userId="S::kczhang@uchicago.edu::02e93886-f476-4db8-b9d8-255af1c4101e" providerId="AD" clId="Web-{B26F0CD7-4C6C-4057-BBCF-8420EDD4D386}" dt="2022-12-01T02:48:58.533" v="10" actId="20577"/>
        <pc:sldMkLst>
          <pc:docMk/>
          <pc:sldMk cId="2180377323" sldId="285"/>
        </pc:sldMkLst>
        <pc:spChg chg="mod">
          <ac:chgData name="Matt Zhang" userId="S::kczhang@uchicago.edu::02e93886-f476-4db8-b9d8-255af1c4101e" providerId="AD" clId="Web-{B26F0CD7-4C6C-4057-BBCF-8420EDD4D386}" dt="2022-12-01T02:48:58.533" v="10" actId="20577"/>
          <ac:spMkLst>
            <pc:docMk/>
            <pc:sldMk cId="2180377323" sldId="285"/>
            <ac:spMk id="6" creationId="{C59B113D-FADB-3526-A3E2-B53F344C311D}"/>
          </ac:spMkLst>
        </pc:spChg>
      </pc:sldChg>
    </pc:docChg>
  </pc:docChgLst>
  <pc:docChgLst>
    <pc:chgData name="Jake Sprecher" userId="S::sprecherj@uchicago.edu::efe267fd-41d6-4984-b820-1f0e742dbf05" providerId="AD" clId="Web-{1A2A7358-253B-4AA8-AE25-97176E0C599E}"/>
    <pc:docChg chg="modSld">
      <pc:chgData name="Jake Sprecher" userId="S::sprecherj@uchicago.edu::efe267fd-41d6-4984-b820-1f0e742dbf05" providerId="AD" clId="Web-{1A2A7358-253B-4AA8-AE25-97176E0C599E}" dt="2022-11-28T16:47:11.009" v="18" actId="20577"/>
      <pc:docMkLst>
        <pc:docMk/>
      </pc:docMkLst>
      <pc:sldChg chg="modSp">
        <pc:chgData name="Jake Sprecher" userId="S::sprecherj@uchicago.edu::efe267fd-41d6-4984-b820-1f0e742dbf05" providerId="AD" clId="Web-{1A2A7358-253B-4AA8-AE25-97176E0C599E}" dt="2022-11-28T16:47:11.009" v="18" actId="20577"/>
        <pc:sldMkLst>
          <pc:docMk/>
          <pc:sldMk cId="2506919003" sldId="257"/>
        </pc:sldMkLst>
        <pc:graphicFrameChg chg="modGraphic">
          <ac:chgData name="Jake Sprecher" userId="S::sprecherj@uchicago.edu::efe267fd-41d6-4984-b820-1f0e742dbf05" providerId="AD" clId="Web-{1A2A7358-253B-4AA8-AE25-97176E0C599E}" dt="2022-11-28T16:47:11.009" v="18" actId="20577"/>
          <ac:graphicFrameMkLst>
            <pc:docMk/>
            <pc:sldMk cId="2506919003" sldId="257"/>
            <ac:graphicFrameMk id="84" creationId="{729BDB3D-2F35-8254-7FEF-902A0DC24D3E}"/>
          </ac:graphicFrameMkLst>
        </pc:graphicFrameChg>
      </pc:sldChg>
    </pc:docChg>
  </pc:docChgLst>
  <pc:docChgLst>
    <pc:chgData name="Jake Sprecher" userId="6af5f159feaea359" providerId="LiveId" clId="{EC618540-DF80-48AC-A480-F6CCB2FFD434}"/>
    <pc:docChg chg="modSld">
      <pc:chgData name="Jake Sprecher" userId="6af5f159feaea359" providerId="LiveId" clId="{EC618540-DF80-48AC-A480-F6CCB2FFD434}" dt="2022-11-19T05:42:44.875" v="11" actId="20577"/>
      <pc:docMkLst>
        <pc:docMk/>
      </pc:docMkLst>
      <pc:sldChg chg="modSp mod">
        <pc:chgData name="Jake Sprecher" userId="6af5f159feaea359" providerId="LiveId" clId="{EC618540-DF80-48AC-A480-F6CCB2FFD434}" dt="2022-11-19T05:42:44.875" v="11" actId="20577"/>
        <pc:sldMkLst>
          <pc:docMk/>
          <pc:sldMk cId="3374431669" sldId="261"/>
        </pc:sldMkLst>
        <pc:spChg chg="mod">
          <ac:chgData name="Jake Sprecher" userId="6af5f159feaea359" providerId="LiveId" clId="{EC618540-DF80-48AC-A480-F6CCB2FFD434}" dt="2022-11-19T05:42:11.999" v="6" actId="20577"/>
          <ac:spMkLst>
            <pc:docMk/>
            <pc:sldMk cId="3374431669" sldId="261"/>
            <ac:spMk id="2" creationId="{DAC853D9-B2E7-FE79-2846-94282A3E6FC7}"/>
          </ac:spMkLst>
        </pc:spChg>
        <pc:spChg chg="mod">
          <ac:chgData name="Jake Sprecher" userId="6af5f159feaea359" providerId="LiveId" clId="{EC618540-DF80-48AC-A480-F6CCB2FFD434}" dt="2022-11-19T05:42:44.875" v="11" actId="20577"/>
          <ac:spMkLst>
            <pc:docMk/>
            <pc:sldMk cId="3374431669" sldId="261"/>
            <ac:spMk id="3" creationId="{31C2FF9F-5F8C-04D2-57D4-6666FA777050}"/>
          </ac:spMkLst>
        </pc:spChg>
      </pc:sldChg>
    </pc:docChg>
  </pc:docChgLst>
  <pc:docChgLst>
    <pc:chgData name="Bimalsen Rajbhandari" userId="S::bimalsen@uchicago.edu::f1741241-11d1-45d1-8253-d34930145feb" providerId="AD" clId="Web-{8377C26A-4069-4A45-9F4D-AB69C5A3F46B}"/>
    <pc:docChg chg="addSld delSld modSld sldOrd">
      <pc:chgData name="Bimalsen Rajbhandari" userId="S::bimalsen@uchicago.edu::f1741241-11d1-45d1-8253-d34930145feb" providerId="AD" clId="Web-{8377C26A-4069-4A45-9F4D-AB69C5A3F46B}" dt="2022-11-28T08:19:59.871" v="1301"/>
      <pc:docMkLst>
        <pc:docMk/>
      </pc:docMkLst>
      <pc:sldChg chg="new del">
        <pc:chgData name="Bimalsen Rajbhandari" userId="S::bimalsen@uchicago.edu::f1741241-11d1-45d1-8253-d34930145feb" providerId="AD" clId="Web-{8377C26A-4069-4A45-9F4D-AB69C5A3F46B}" dt="2022-11-28T07:38:13.984" v="504"/>
        <pc:sldMkLst>
          <pc:docMk/>
          <pc:sldMk cId="1227590892" sldId="275"/>
        </pc:sldMkLst>
      </pc:sldChg>
      <pc:sldChg chg="addSp delSp modSp add replId">
        <pc:chgData name="Bimalsen Rajbhandari" userId="S::bimalsen@uchicago.edu::f1741241-11d1-45d1-8253-d34930145feb" providerId="AD" clId="Web-{8377C26A-4069-4A45-9F4D-AB69C5A3F46B}" dt="2022-11-28T08:02:59.466" v="910" actId="20577"/>
        <pc:sldMkLst>
          <pc:docMk/>
          <pc:sldMk cId="2132643552" sldId="276"/>
        </pc:sldMkLst>
        <pc:spChg chg="mod">
          <ac:chgData name="Bimalsen Rajbhandari" userId="S::bimalsen@uchicago.edu::f1741241-11d1-45d1-8253-d34930145feb" providerId="AD" clId="Web-{8377C26A-4069-4A45-9F4D-AB69C5A3F46B}" dt="2022-11-28T07:18:36.911" v="39" actId="20577"/>
          <ac:spMkLst>
            <pc:docMk/>
            <pc:sldMk cId="2132643552" sldId="276"/>
            <ac:spMk id="2" creationId="{1A7CA3AD-AB67-EE04-57A6-DEC81CC5B4B0}"/>
          </ac:spMkLst>
        </pc:spChg>
        <pc:spChg chg="add del mod">
          <ac:chgData name="Bimalsen Rajbhandari" userId="S::bimalsen@uchicago.edu::f1741241-11d1-45d1-8253-d34930145feb" providerId="AD" clId="Web-{8377C26A-4069-4A45-9F4D-AB69C5A3F46B}" dt="2022-11-28T07:28:21.086" v="214"/>
          <ac:spMkLst>
            <pc:docMk/>
            <pc:sldMk cId="2132643552" sldId="276"/>
            <ac:spMk id="5" creationId="{3B7FE187-0A12-7AB4-0577-D7D3CC851B89}"/>
          </ac:spMkLst>
        </pc:spChg>
        <pc:spChg chg="add del mod">
          <ac:chgData name="Bimalsen Rajbhandari" userId="S::bimalsen@uchicago.edu::f1741241-11d1-45d1-8253-d34930145feb" providerId="AD" clId="Web-{8377C26A-4069-4A45-9F4D-AB69C5A3F46B}" dt="2022-11-28T07:18:29.114" v="37"/>
          <ac:spMkLst>
            <pc:docMk/>
            <pc:sldMk cId="2132643552" sldId="276"/>
            <ac:spMk id="17" creationId="{950E0339-C07F-F688-DB0A-1C537FA29E7C}"/>
          </ac:spMkLst>
        </pc:spChg>
        <pc:spChg chg="add mod">
          <ac:chgData name="Bimalsen Rajbhandari" userId="S::bimalsen@uchicago.edu::f1741241-11d1-45d1-8253-d34930145feb" providerId="AD" clId="Web-{8377C26A-4069-4A45-9F4D-AB69C5A3F46B}" dt="2022-11-28T08:02:59.466" v="910" actId="20577"/>
          <ac:spMkLst>
            <pc:docMk/>
            <pc:sldMk cId="2132643552" sldId="276"/>
            <ac:spMk id="7178" creationId="{41B7796F-C169-372A-20B7-FC675D9233BF}"/>
          </ac:spMkLst>
        </pc:spChg>
        <pc:picChg chg="add del mod">
          <ac:chgData name="Bimalsen Rajbhandari" userId="S::bimalsen@uchicago.edu::f1741241-11d1-45d1-8253-d34930145feb" providerId="AD" clId="Web-{8377C26A-4069-4A45-9F4D-AB69C5A3F46B}" dt="2022-11-28T07:22:43.317" v="67"/>
          <ac:picMkLst>
            <pc:docMk/>
            <pc:sldMk cId="2132643552" sldId="276"/>
            <ac:picMk id="23" creationId="{5A6B8C69-7E87-24A9-5DD0-91A5F96F499C}"/>
          </ac:picMkLst>
        </pc:picChg>
        <pc:picChg chg="add del mod">
          <ac:chgData name="Bimalsen Rajbhandari" userId="S::bimalsen@uchicago.edu::f1741241-11d1-45d1-8253-d34930145feb" providerId="AD" clId="Web-{8377C26A-4069-4A45-9F4D-AB69C5A3F46B}" dt="2022-11-28T07:22:39.129" v="63"/>
          <ac:picMkLst>
            <pc:docMk/>
            <pc:sldMk cId="2132643552" sldId="276"/>
            <ac:picMk id="29" creationId="{8B2D5DF4-5542-8F59-B85F-187017B7A9F2}"/>
          </ac:picMkLst>
        </pc:picChg>
        <pc:picChg chg="add del mod">
          <ac:chgData name="Bimalsen Rajbhandari" userId="S::bimalsen@uchicago.edu::f1741241-11d1-45d1-8253-d34930145feb" providerId="AD" clId="Web-{8377C26A-4069-4A45-9F4D-AB69C5A3F46B}" dt="2022-11-28T07:23:01.176" v="69"/>
          <ac:picMkLst>
            <pc:docMk/>
            <pc:sldMk cId="2132643552" sldId="276"/>
            <ac:picMk id="60" creationId="{F963C7A2-9B4D-465E-4D28-7D733DA3BD9E}"/>
          </ac:picMkLst>
        </pc:picChg>
        <pc:picChg chg="del">
          <ac:chgData name="Bimalsen Rajbhandari" userId="S::bimalsen@uchicago.edu::f1741241-11d1-45d1-8253-d34930145feb" providerId="AD" clId="Web-{8377C26A-4069-4A45-9F4D-AB69C5A3F46B}" dt="2022-11-28T07:18:05.094" v="35"/>
          <ac:picMkLst>
            <pc:docMk/>
            <pc:sldMk cId="2132643552" sldId="276"/>
            <ac:picMk id="7170" creationId="{517CDF06-AEA0-0D52-A598-A860E3D484E1}"/>
          </ac:picMkLst>
        </pc:picChg>
        <pc:picChg chg="del">
          <ac:chgData name="Bimalsen Rajbhandari" userId="S::bimalsen@uchicago.edu::f1741241-11d1-45d1-8253-d34930145feb" providerId="AD" clId="Web-{8377C26A-4069-4A45-9F4D-AB69C5A3F46B}" dt="2022-11-28T07:18:32.005" v="38"/>
          <ac:picMkLst>
            <pc:docMk/>
            <pc:sldMk cId="2132643552" sldId="276"/>
            <ac:picMk id="7172" creationId="{9F57771D-014C-E9A6-A849-10C104667020}"/>
          </ac:picMkLst>
        </pc:picChg>
        <pc:picChg chg="add mod">
          <ac:chgData name="Bimalsen Rajbhandari" userId="S::bimalsen@uchicago.edu::f1741241-11d1-45d1-8253-d34930145feb" providerId="AD" clId="Web-{8377C26A-4069-4A45-9F4D-AB69C5A3F46B}" dt="2022-11-28T07:28:39.648" v="216" actId="1076"/>
          <ac:picMkLst>
            <pc:docMk/>
            <pc:sldMk cId="2132643552" sldId="276"/>
            <ac:picMk id="7177" creationId="{6032B5C8-2DE3-E3F3-BE65-BDE42C627532}"/>
          </ac:picMkLst>
        </pc:picChg>
      </pc:sldChg>
      <pc:sldChg chg="addSp delSp modSp add ord replId">
        <pc:chgData name="Bimalsen Rajbhandari" userId="S::bimalsen@uchicago.edu::f1741241-11d1-45d1-8253-d34930145feb" providerId="AD" clId="Web-{8377C26A-4069-4A45-9F4D-AB69C5A3F46B}" dt="2022-11-28T08:19:59.871" v="1301"/>
        <pc:sldMkLst>
          <pc:docMk/>
          <pc:sldMk cId="33367989" sldId="279"/>
        </pc:sldMkLst>
        <pc:spChg chg="mod">
          <ac:chgData name="Bimalsen Rajbhandari" userId="S::bimalsen@uchicago.edu::f1741241-11d1-45d1-8253-d34930145feb" providerId="AD" clId="Web-{8377C26A-4069-4A45-9F4D-AB69C5A3F46B}" dt="2022-11-28T08:03:23.778" v="921" actId="20577"/>
          <ac:spMkLst>
            <pc:docMk/>
            <pc:sldMk cId="33367989" sldId="279"/>
            <ac:spMk id="7178" creationId="{41B7796F-C169-372A-20B7-FC675D9233BF}"/>
          </ac:spMkLst>
        </pc:spChg>
        <pc:graphicFrameChg chg="add del mod">
          <ac:chgData name="Bimalsen Rajbhandari" userId="S::bimalsen@uchicago.edu::f1741241-11d1-45d1-8253-d34930145feb" providerId="AD" clId="Web-{8377C26A-4069-4A45-9F4D-AB69C5A3F46B}" dt="2022-11-28T07:39:02.750" v="509"/>
          <ac:graphicFrameMkLst>
            <pc:docMk/>
            <pc:sldMk cId="33367989" sldId="279"/>
            <ac:graphicFrameMk id="27" creationId="{3BFCCA85-B535-6605-1978-DB6A00642510}"/>
          </ac:graphicFrameMkLst>
        </pc:graphicFrameChg>
        <pc:graphicFrameChg chg="add mod modGraphic">
          <ac:chgData name="Bimalsen Rajbhandari" userId="S::bimalsen@uchicago.edu::f1741241-11d1-45d1-8253-d34930145feb" providerId="AD" clId="Web-{8377C26A-4069-4A45-9F4D-AB69C5A3F46B}" dt="2022-11-28T07:44:27.202" v="610"/>
          <ac:graphicFrameMkLst>
            <pc:docMk/>
            <pc:sldMk cId="33367989" sldId="279"/>
            <ac:graphicFrameMk id="51" creationId="{E765846E-34F1-DC83-E397-BE2E963494E2}"/>
          </ac:graphicFrameMkLst>
        </pc:graphicFrameChg>
        <pc:graphicFrameChg chg="add mod modGraphic">
          <ac:chgData name="Bimalsen Rajbhandari" userId="S::bimalsen@uchicago.edu::f1741241-11d1-45d1-8253-d34930145feb" providerId="AD" clId="Web-{8377C26A-4069-4A45-9F4D-AB69C5A3F46B}" dt="2022-11-28T08:19:59.871" v="1301"/>
          <ac:graphicFrameMkLst>
            <pc:docMk/>
            <pc:sldMk cId="33367989" sldId="279"/>
            <ac:graphicFrameMk id="53" creationId="{29ECD133-DCA0-D795-70C5-CFD7F45C33FF}"/>
          </ac:graphicFrameMkLst>
        </pc:graphicFrameChg>
        <pc:picChg chg="add del mod">
          <ac:chgData name="Bimalsen Rajbhandari" userId="S::bimalsen@uchicago.edu::f1741241-11d1-45d1-8253-d34930145feb" providerId="AD" clId="Web-{8377C26A-4069-4A45-9F4D-AB69C5A3F46B}" dt="2022-11-28T07:39:42.859" v="514"/>
          <ac:picMkLst>
            <pc:docMk/>
            <pc:sldMk cId="33367989" sldId="279"/>
            <ac:picMk id="25" creationId="{986FEB45-2295-245A-5D79-AA90D6358A67}"/>
          </ac:picMkLst>
        </pc:picChg>
        <pc:picChg chg="add del mod">
          <ac:chgData name="Bimalsen Rajbhandari" userId="S::bimalsen@uchicago.edu::f1741241-11d1-45d1-8253-d34930145feb" providerId="AD" clId="Web-{8377C26A-4069-4A45-9F4D-AB69C5A3F46B}" dt="2022-11-28T07:40:57.671" v="524"/>
          <ac:picMkLst>
            <pc:docMk/>
            <pc:sldMk cId="33367989" sldId="279"/>
            <ac:picMk id="33" creationId="{3EBF3241-2F47-21DF-65DE-57520DAB7F52}"/>
          </ac:picMkLst>
        </pc:picChg>
        <pc:picChg chg="add del mod">
          <ac:chgData name="Bimalsen Rajbhandari" userId="S::bimalsen@uchicago.edu::f1741241-11d1-45d1-8253-d34930145feb" providerId="AD" clId="Web-{8377C26A-4069-4A45-9F4D-AB69C5A3F46B}" dt="2022-11-28T07:42:20.015" v="533"/>
          <ac:picMkLst>
            <pc:docMk/>
            <pc:sldMk cId="33367989" sldId="279"/>
            <ac:picMk id="49" creationId="{A67B6A72-0BAD-F0B5-3477-67834EBF4441}"/>
          </ac:picMkLst>
        </pc:picChg>
        <pc:picChg chg="del">
          <ac:chgData name="Bimalsen Rajbhandari" userId="S::bimalsen@uchicago.edu::f1741241-11d1-45d1-8253-d34930145feb" providerId="AD" clId="Web-{8377C26A-4069-4A45-9F4D-AB69C5A3F46B}" dt="2022-11-28T07:38:44.578" v="505"/>
          <ac:picMkLst>
            <pc:docMk/>
            <pc:sldMk cId="33367989" sldId="279"/>
            <ac:picMk id="7177" creationId="{6032B5C8-2DE3-E3F3-BE65-BDE42C627532}"/>
          </ac:picMkLst>
        </pc:picChg>
      </pc:sldChg>
      <pc:sldChg chg="addSp delSp modSp add replId modNotes">
        <pc:chgData name="Bimalsen Rajbhandari" userId="S::bimalsen@uchicago.edu::f1741241-11d1-45d1-8253-d34930145feb" providerId="AD" clId="Web-{8377C26A-4069-4A45-9F4D-AB69C5A3F46B}" dt="2022-11-28T08:09:01.480" v="1103"/>
        <pc:sldMkLst>
          <pc:docMk/>
          <pc:sldMk cId="1749070144" sldId="280"/>
        </pc:sldMkLst>
        <pc:spChg chg="mod">
          <ac:chgData name="Bimalsen Rajbhandari" userId="S::bimalsen@uchicago.edu::f1741241-11d1-45d1-8253-d34930145feb" providerId="AD" clId="Web-{8377C26A-4069-4A45-9F4D-AB69C5A3F46B}" dt="2022-11-28T07:51:38.763" v="666" actId="20577"/>
          <ac:spMkLst>
            <pc:docMk/>
            <pc:sldMk cId="1749070144" sldId="280"/>
            <ac:spMk id="2" creationId="{1A7CA3AD-AB67-EE04-57A6-DEC81CC5B4B0}"/>
          </ac:spMkLst>
        </pc:spChg>
        <pc:spChg chg="mod">
          <ac:chgData name="Bimalsen Rajbhandari" userId="S::bimalsen@uchicago.edu::f1741241-11d1-45d1-8253-d34930145feb" providerId="AD" clId="Web-{8377C26A-4069-4A45-9F4D-AB69C5A3F46B}" dt="2022-11-28T08:01:01.682" v="866" actId="20577"/>
          <ac:spMkLst>
            <pc:docMk/>
            <pc:sldMk cId="1749070144" sldId="280"/>
            <ac:spMk id="7178" creationId="{41B7796F-C169-372A-20B7-FC675D9233BF}"/>
          </ac:spMkLst>
        </pc:spChg>
        <pc:picChg chg="add mod">
          <ac:chgData name="Bimalsen Rajbhandari" userId="S::bimalsen@uchicago.edu::f1741241-11d1-45d1-8253-d34930145feb" providerId="AD" clId="Web-{8377C26A-4069-4A45-9F4D-AB69C5A3F46B}" dt="2022-11-28T07:56:07.246" v="713" actId="14100"/>
          <ac:picMkLst>
            <pc:docMk/>
            <pc:sldMk cId="1749070144" sldId="280"/>
            <ac:picMk id="15" creationId="{4CF49BDB-9CF5-1EE6-0AB5-56ACEB696072}"/>
          </ac:picMkLst>
        </pc:picChg>
        <pc:picChg chg="add mod">
          <ac:chgData name="Bimalsen Rajbhandari" userId="S::bimalsen@uchicago.edu::f1741241-11d1-45d1-8253-d34930145feb" providerId="AD" clId="Web-{8377C26A-4069-4A45-9F4D-AB69C5A3F46B}" dt="2022-11-28T08:01:10.168" v="868" actId="1076"/>
          <ac:picMkLst>
            <pc:docMk/>
            <pc:sldMk cId="1749070144" sldId="280"/>
            <ac:picMk id="16" creationId="{F5E160BB-232B-93FB-1DC8-85C8A5F37DB1}"/>
          </ac:picMkLst>
        </pc:picChg>
        <pc:picChg chg="del">
          <ac:chgData name="Bimalsen Rajbhandari" userId="S::bimalsen@uchicago.edu::f1741241-11d1-45d1-8253-d34930145feb" providerId="AD" clId="Web-{8377C26A-4069-4A45-9F4D-AB69C5A3F46B}" dt="2022-11-28T07:54:53.809" v="708"/>
          <ac:picMkLst>
            <pc:docMk/>
            <pc:sldMk cId="1749070144" sldId="280"/>
            <ac:picMk id="7177" creationId="{6032B5C8-2DE3-E3F3-BE65-BDE42C627532}"/>
          </ac:picMkLst>
        </pc:picChg>
      </pc:sldChg>
      <pc:sldChg chg="modSp add replId modNotes">
        <pc:chgData name="Bimalsen Rajbhandari" userId="S::bimalsen@uchicago.edu::f1741241-11d1-45d1-8253-d34930145feb" providerId="AD" clId="Web-{8377C26A-4069-4A45-9F4D-AB69C5A3F46B}" dt="2022-11-28T08:19:42.371" v="1299" actId="20577"/>
        <pc:sldMkLst>
          <pc:docMk/>
          <pc:sldMk cId="4123754171" sldId="281"/>
        </pc:sldMkLst>
        <pc:spChg chg="mod">
          <ac:chgData name="Bimalsen Rajbhandari" userId="S::bimalsen@uchicago.edu::f1741241-11d1-45d1-8253-d34930145feb" providerId="AD" clId="Web-{8377C26A-4069-4A45-9F4D-AB69C5A3F46B}" dt="2022-11-28T08:09:33.792" v="1113" actId="20577"/>
          <ac:spMkLst>
            <pc:docMk/>
            <pc:sldMk cId="4123754171" sldId="281"/>
            <ac:spMk id="2" creationId="{1A7CA3AD-AB67-EE04-57A6-DEC81CC5B4B0}"/>
          </ac:spMkLst>
        </pc:spChg>
        <pc:spChg chg="mod">
          <ac:chgData name="Bimalsen Rajbhandari" userId="S::bimalsen@uchicago.edu::f1741241-11d1-45d1-8253-d34930145feb" providerId="AD" clId="Web-{8377C26A-4069-4A45-9F4D-AB69C5A3F46B}" dt="2022-11-28T08:19:42.371" v="1299" actId="20577"/>
          <ac:spMkLst>
            <pc:docMk/>
            <pc:sldMk cId="4123754171" sldId="281"/>
            <ac:spMk id="7178" creationId="{41B7796F-C169-372A-20B7-FC675D9233BF}"/>
          </ac:spMkLst>
        </pc:spChg>
        <pc:graphicFrameChg chg="mod modGraphic">
          <ac:chgData name="Bimalsen Rajbhandari" userId="S::bimalsen@uchicago.edu::f1741241-11d1-45d1-8253-d34930145feb" providerId="AD" clId="Web-{8377C26A-4069-4A45-9F4D-AB69C5A3F46B}" dt="2022-11-28T08:19:02.418" v="1270"/>
          <ac:graphicFrameMkLst>
            <pc:docMk/>
            <pc:sldMk cId="4123754171" sldId="281"/>
            <ac:graphicFrameMk id="51" creationId="{E765846E-34F1-DC83-E397-BE2E963494E2}"/>
          </ac:graphicFrameMkLst>
        </pc:graphicFrameChg>
        <pc:graphicFrameChg chg="mod modGraphic">
          <ac:chgData name="Bimalsen Rajbhandari" userId="S::bimalsen@uchicago.edu::f1741241-11d1-45d1-8253-d34930145feb" providerId="AD" clId="Web-{8377C26A-4069-4A45-9F4D-AB69C5A3F46B}" dt="2022-11-28T08:11:03.980" v="1180"/>
          <ac:graphicFrameMkLst>
            <pc:docMk/>
            <pc:sldMk cId="4123754171" sldId="281"/>
            <ac:graphicFrameMk id="53" creationId="{29ECD133-DCA0-D795-70C5-CFD7F45C33FF}"/>
          </ac:graphicFrameMkLst>
        </pc:graphicFrameChg>
      </pc:sldChg>
    </pc:docChg>
  </pc:docChgLst>
  <pc:docChgLst>
    <pc:chgData name="Jake Sprecher" userId="S::sprecherj@uchicago.edu::efe267fd-41d6-4984-b820-1f0e742dbf05" providerId="AD" clId="Web-{57F6BAF3-B239-4B75-9C9C-43E8820FE374}"/>
    <pc:docChg chg="modSld">
      <pc:chgData name="Jake Sprecher" userId="S::sprecherj@uchicago.edu::efe267fd-41d6-4984-b820-1f0e742dbf05" providerId="AD" clId="Web-{57F6BAF3-B239-4B75-9C9C-43E8820FE374}" dt="2022-11-29T03:14:47.532" v="30" actId="20577"/>
      <pc:docMkLst>
        <pc:docMk/>
      </pc:docMkLst>
      <pc:sldChg chg="modSp">
        <pc:chgData name="Jake Sprecher" userId="S::sprecherj@uchicago.edu::efe267fd-41d6-4984-b820-1f0e742dbf05" providerId="AD" clId="Web-{57F6BAF3-B239-4B75-9C9C-43E8820FE374}" dt="2022-11-29T03:14:47.532" v="30" actId="20577"/>
        <pc:sldMkLst>
          <pc:docMk/>
          <pc:sldMk cId="2180377323" sldId="285"/>
        </pc:sldMkLst>
        <pc:spChg chg="mod">
          <ac:chgData name="Jake Sprecher" userId="S::sprecherj@uchicago.edu::efe267fd-41d6-4984-b820-1f0e742dbf05" providerId="AD" clId="Web-{57F6BAF3-B239-4B75-9C9C-43E8820FE374}" dt="2022-11-29T03:14:47.532" v="30" actId="20577"/>
          <ac:spMkLst>
            <pc:docMk/>
            <pc:sldMk cId="2180377323" sldId="285"/>
            <ac:spMk id="6" creationId="{C59B113D-FADB-3526-A3E2-B53F344C311D}"/>
          </ac:spMkLst>
        </pc:spChg>
      </pc:sldChg>
    </pc:docChg>
  </pc:docChgLst>
  <pc:docChgLst>
    <pc:chgData name="Matt Zhang" userId="S::kczhang@uchicago.edu::02e93886-f476-4db8-b9d8-255af1c4101e" providerId="AD" clId="Web-{8AA2A95A-EDA3-4E09-8CBB-B7DC4D21C40A}"/>
    <pc:docChg chg="addSld modSld">
      <pc:chgData name="Matt Zhang" userId="S::kczhang@uchicago.edu::02e93886-f476-4db8-b9d8-255af1c4101e" providerId="AD" clId="Web-{8AA2A95A-EDA3-4E09-8CBB-B7DC4D21C40A}" dt="2022-11-28T06:38:18.950" v="1"/>
      <pc:docMkLst>
        <pc:docMk/>
      </pc:docMkLst>
      <pc:sldChg chg="addSp new">
        <pc:chgData name="Matt Zhang" userId="S::kczhang@uchicago.edu::02e93886-f476-4db8-b9d8-255af1c4101e" providerId="AD" clId="Web-{8AA2A95A-EDA3-4E09-8CBB-B7DC4D21C40A}" dt="2022-11-28T06:38:18.950" v="1"/>
        <pc:sldMkLst>
          <pc:docMk/>
          <pc:sldMk cId="169244931" sldId="273"/>
        </pc:sldMkLst>
        <pc:graphicFrameChg chg="add">
          <ac:chgData name="Matt Zhang" userId="S::kczhang@uchicago.edu::02e93886-f476-4db8-b9d8-255af1c4101e" providerId="AD" clId="Web-{8AA2A95A-EDA3-4E09-8CBB-B7DC4D21C40A}" dt="2022-11-28T06:38:18.950" v="1"/>
          <ac:graphicFrameMkLst>
            <pc:docMk/>
            <pc:sldMk cId="169244931" sldId="273"/>
            <ac:graphicFrameMk id="6" creationId="{BECF8DDB-95DA-3740-81BB-124587F81704}"/>
          </ac:graphicFrameMkLst>
        </pc:graphicFrameChg>
      </pc:sldChg>
    </pc:docChg>
  </pc:docChgLst>
  <pc:docChgLst>
    <pc:chgData name="Matt Zhang" userId="S::kczhang@uchicago.edu::02e93886-f476-4db8-b9d8-255af1c4101e" providerId="AD" clId="Web-{AFFCE46D-D0E2-4913-B53B-EAE10982418B}"/>
    <pc:docChg chg="modSld">
      <pc:chgData name="Matt Zhang" userId="S::kczhang@uchicago.edu::02e93886-f476-4db8-b9d8-255af1c4101e" providerId="AD" clId="Web-{AFFCE46D-D0E2-4913-B53B-EAE10982418B}" dt="2022-11-30T08:13:13.987" v="250" actId="20577"/>
      <pc:docMkLst>
        <pc:docMk/>
      </pc:docMkLst>
      <pc:sldChg chg="modSp">
        <pc:chgData name="Matt Zhang" userId="S::kczhang@uchicago.edu::02e93886-f476-4db8-b9d8-255af1c4101e" providerId="AD" clId="Web-{AFFCE46D-D0E2-4913-B53B-EAE10982418B}" dt="2022-11-30T07:54:19.452" v="125" actId="1076"/>
        <pc:sldMkLst>
          <pc:docMk/>
          <pc:sldMk cId="2140866422" sldId="258"/>
        </pc:sldMkLst>
        <pc:graphicFrameChg chg="mod">
          <ac:chgData name="Matt Zhang" userId="S::kczhang@uchicago.edu::02e93886-f476-4db8-b9d8-255af1c4101e" providerId="AD" clId="Web-{AFFCE46D-D0E2-4913-B53B-EAE10982418B}" dt="2022-11-30T07:54:19.452" v="125" actId="1076"/>
          <ac:graphicFrameMkLst>
            <pc:docMk/>
            <pc:sldMk cId="2140866422" sldId="258"/>
            <ac:graphicFrameMk id="35" creationId="{1FBC6720-5B9C-835B-60C6-66E2DB5D131C}"/>
          </ac:graphicFrameMkLst>
        </pc:graphicFrameChg>
      </pc:sldChg>
      <pc:sldChg chg="modSp">
        <pc:chgData name="Matt Zhang" userId="S::kczhang@uchicago.edu::02e93886-f476-4db8-b9d8-255af1c4101e" providerId="AD" clId="Web-{AFFCE46D-D0E2-4913-B53B-EAE10982418B}" dt="2022-11-30T05:50:36.046" v="123" actId="20577"/>
        <pc:sldMkLst>
          <pc:docMk/>
          <pc:sldMk cId="169244931" sldId="273"/>
        </pc:sldMkLst>
        <pc:spChg chg="mod">
          <ac:chgData name="Matt Zhang" userId="S::kczhang@uchicago.edu::02e93886-f476-4db8-b9d8-255af1c4101e" providerId="AD" clId="Web-{AFFCE46D-D0E2-4913-B53B-EAE10982418B}" dt="2022-11-30T05:50:36.046" v="123" actId="20577"/>
          <ac:spMkLst>
            <pc:docMk/>
            <pc:sldMk cId="169244931" sldId="273"/>
            <ac:spMk id="109" creationId="{339AB91E-815A-20EA-7242-381B6D647EDE}"/>
          </ac:spMkLst>
        </pc:spChg>
        <pc:graphicFrameChg chg="mod modGraphic">
          <ac:chgData name="Matt Zhang" userId="S::kczhang@uchicago.edu::02e93886-f476-4db8-b9d8-255af1c4101e" providerId="AD" clId="Web-{AFFCE46D-D0E2-4913-B53B-EAE10982418B}" dt="2022-11-30T05:41:15.373" v="75"/>
          <ac:graphicFrameMkLst>
            <pc:docMk/>
            <pc:sldMk cId="169244931" sldId="273"/>
            <ac:graphicFrameMk id="11" creationId="{142F72DF-4E03-34AE-B622-C00131BB4DCC}"/>
          </ac:graphicFrameMkLst>
        </pc:graphicFrameChg>
      </pc:sldChg>
      <pc:sldChg chg="addSp delSp modSp">
        <pc:chgData name="Matt Zhang" userId="S::kczhang@uchicago.edu::02e93886-f476-4db8-b9d8-255af1c4101e" providerId="AD" clId="Web-{AFFCE46D-D0E2-4913-B53B-EAE10982418B}" dt="2022-11-30T05:48:53.559" v="94" actId="14100"/>
        <pc:sldMkLst>
          <pc:docMk/>
          <pc:sldMk cId="2939953521" sldId="274"/>
        </pc:sldMkLst>
        <pc:spChg chg="del">
          <ac:chgData name="Matt Zhang" userId="S::kczhang@uchicago.edu::02e93886-f476-4db8-b9d8-255af1c4101e" providerId="AD" clId="Web-{AFFCE46D-D0E2-4913-B53B-EAE10982418B}" dt="2022-11-30T05:46:13.663" v="83"/>
          <ac:spMkLst>
            <pc:docMk/>
            <pc:sldMk cId="2939953521" sldId="274"/>
            <ac:spMk id="23" creationId="{2C283DD5-2448-E78C-5E79-87B2CCCF00A2}"/>
          </ac:spMkLst>
        </pc:spChg>
        <pc:spChg chg="del">
          <ac:chgData name="Matt Zhang" userId="S::kczhang@uchicago.edu::02e93886-f476-4db8-b9d8-255af1c4101e" providerId="AD" clId="Web-{AFFCE46D-D0E2-4913-B53B-EAE10982418B}" dt="2022-11-30T05:46:01.038" v="78"/>
          <ac:spMkLst>
            <pc:docMk/>
            <pc:sldMk cId="2939953521" sldId="274"/>
            <ac:spMk id="24" creationId="{F66B5BE8-3601-0C41-BDB3-92A26CC6A9A9}"/>
          </ac:spMkLst>
        </pc:spChg>
        <pc:spChg chg="del">
          <ac:chgData name="Matt Zhang" userId="S::kczhang@uchicago.edu::02e93886-f476-4db8-b9d8-255af1c4101e" providerId="AD" clId="Web-{AFFCE46D-D0E2-4913-B53B-EAE10982418B}" dt="2022-11-30T05:45:59.428" v="77"/>
          <ac:spMkLst>
            <pc:docMk/>
            <pc:sldMk cId="2939953521" sldId="274"/>
            <ac:spMk id="25" creationId="{6C778F46-B9DD-B783-1377-7A2BC5B8B261}"/>
          </ac:spMkLst>
        </pc:spChg>
        <pc:spChg chg="mod">
          <ac:chgData name="Matt Zhang" userId="S::kczhang@uchicago.edu::02e93886-f476-4db8-b9d8-255af1c4101e" providerId="AD" clId="Web-{AFFCE46D-D0E2-4913-B53B-EAE10982418B}" dt="2022-11-30T05:48:53.559" v="94" actId="14100"/>
          <ac:spMkLst>
            <pc:docMk/>
            <pc:sldMk cId="2939953521" sldId="274"/>
            <ac:spMk id="34" creationId="{57213F5D-32A0-0E8E-AD44-8C21059F1F4B}"/>
          </ac:spMkLst>
        </pc:spChg>
        <pc:spChg chg="del">
          <ac:chgData name="Matt Zhang" userId="S::kczhang@uchicago.edu::02e93886-f476-4db8-b9d8-255af1c4101e" providerId="AD" clId="Web-{AFFCE46D-D0E2-4913-B53B-EAE10982418B}" dt="2022-11-30T05:46:15.382" v="84"/>
          <ac:spMkLst>
            <pc:docMk/>
            <pc:sldMk cId="2939953521" sldId="274"/>
            <ac:spMk id="36" creationId="{C69A5283-DBA3-B7A7-96FE-0389BDB40CB1}"/>
          </ac:spMkLst>
        </pc:spChg>
        <pc:picChg chg="del">
          <ac:chgData name="Matt Zhang" userId="S::kczhang@uchicago.edu::02e93886-f476-4db8-b9d8-255af1c4101e" providerId="AD" clId="Web-{AFFCE46D-D0E2-4913-B53B-EAE10982418B}" dt="2022-11-30T05:45:57.678" v="76"/>
          <ac:picMkLst>
            <pc:docMk/>
            <pc:sldMk cId="2939953521" sldId="274"/>
            <ac:picMk id="10" creationId="{D9C16715-89A2-4055-5B3C-C1F376864F22}"/>
          </ac:picMkLst>
        </pc:picChg>
        <pc:picChg chg="del">
          <ac:chgData name="Matt Zhang" userId="S::kczhang@uchicago.edu::02e93886-f476-4db8-b9d8-255af1c4101e" providerId="AD" clId="Web-{AFFCE46D-D0E2-4913-B53B-EAE10982418B}" dt="2022-11-30T05:46:12.132" v="82"/>
          <ac:picMkLst>
            <pc:docMk/>
            <pc:sldMk cId="2939953521" sldId="274"/>
            <ac:picMk id="11" creationId="{D3C31B84-FD58-4C13-508D-77434E65192B}"/>
          </ac:picMkLst>
        </pc:picChg>
        <pc:picChg chg="add mod">
          <ac:chgData name="Matt Zhang" userId="S::kczhang@uchicago.edu::02e93886-f476-4db8-b9d8-255af1c4101e" providerId="AD" clId="Web-{AFFCE46D-D0E2-4913-B53B-EAE10982418B}" dt="2022-11-30T05:46:09.444" v="81" actId="14100"/>
          <ac:picMkLst>
            <pc:docMk/>
            <pc:sldMk cId="2939953521" sldId="274"/>
            <ac:picMk id="17" creationId="{304E6889-6F4B-463B-0CEA-A8A331DEBE74}"/>
          </ac:picMkLst>
        </pc:picChg>
        <pc:picChg chg="add mod ord">
          <ac:chgData name="Matt Zhang" userId="S::kczhang@uchicago.edu::02e93886-f476-4db8-b9d8-255af1c4101e" providerId="AD" clId="Web-{AFFCE46D-D0E2-4913-B53B-EAE10982418B}" dt="2022-11-30T05:46:42.570" v="90"/>
          <ac:picMkLst>
            <pc:docMk/>
            <pc:sldMk cId="2939953521" sldId="274"/>
            <ac:picMk id="18" creationId="{E08CD7B9-CE6B-D644-F446-5C3B0D4DAC11}"/>
          </ac:picMkLst>
        </pc:picChg>
      </pc:sldChg>
      <pc:sldChg chg="modSp">
        <pc:chgData name="Matt Zhang" userId="S::kczhang@uchicago.edu::02e93886-f476-4db8-b9d8-255af1c4101e" providerId="AD" clId="Web-{AFFCE46D-D0E2-4913-B53B-EAE10982418B}" dt="2022-11-30T08:12:43.612" v="210" actId="20577"/>
        <pc:sldMkLst>
          <pc:docMk/>
          <pc:sldMk cId="3266864410" sldId="277"/>
        </pc:sldMkLst>
        <pc:spChg chg="mod">
          <ac:chgData name="Matt Zhang" userId="S::kczhang@uchicago.edu::02e93886-f476-4db8-b9d8-255af1c4101e" providerId="AD" clId="Web-{AFFCE46D-D0E2-4913-B53B-EAE10982418B}" dt="2022-11-30T08:12:43.612" v="210" actId="20577"/>
          <ac:spMkLst>
            <pc:docMk/>
            <pc:sldMk cId="3266864410" sldId="277"/>
            <ac:spMk id="7" creationId="{E8B24350-1011-56FF-9441-62E9565F8301}"/>
          </ac:spMkLst>
        </pc:spChg>
      </pc:sldChg>
      <pc:sldChg chg="modSp">
        <pc:chgData name="Matt Zhang" userId="S::kczhang@uchicago.edu::02e93886-f476-4db8-b9d8-255af1c4101e" providerId="AD" clId="Web-{AFFCE46D-D0E2-4913-B53B-EAE10982418B}" dt="2022-11-30T08:13:13.987" v="250" actId="20577"/>
        <pc:sldMkLst>
          <pc:docMk/>
          <pc:sldMk cId="4161242854" sldId="286"/>
        </pc:sldMkLst>
        <pc:spChg chg="mod">
          <ac:chgData name="Matt Zhang" userId="S::kczhang@uchicago.edu::02e93886-f476-4db8-b9d8-255af1c4101e" providerId="AD" clId="Web-{AFFCE46D-D0E2-4913-B53B-EAE10982418B}" dt="2022-11-30T08:13:13.987" v="250" actId="20577"/>
          <ac:spMkLst>
            <pc:docMk/>
            <pc:sldMk cId="4161242854" sldId="286"/>
            <ac:spMk id="7" creationId="{E8B24350-1011-56FF-9441-62E9565F8301}"/>
          </ac:spMkLst>
        </pc:spChg>
      </pc:sldChg>
    </pc:docChg>
  </pc:docChgLst>
  <pc:docChgLst>
    <pc:chgData name="Jake Sprecher" userId="S::sprecherj@uchicago.edu::efe267fd-41d6-4984-b820-1f0e742dbf05" providerId="AD" clId="Web-{A2C191B2-4616-4E2D-962B-E7802CAD9A4A}"/>
    <pc:docChg chg="modSld">
      <pc:chgData name="Jake Sprecher" userId="S::sprecherj@uchicago.edu::efe267fd-41d6-4984-b820-1f0e742dbf05" providerId="AD" clId="Web-{A2C191B2-4616-4E2D-962B-E7802CAD9A4A}" dt="2022-11-28T22:51:24.013" v="17" actId="20577"/>
      <pc:docMkLst>
        <pc:docMk/>
      </pc:docMkLst>
      <pc:sldChg chg="modSp">
        <pc:chgData name="Jake Sprecher" userId="S::sprecherj@uchicago.edu::efe267fd-41d6-4984-b820-1f0e742dbf05" providerId="AD" clId="Web-{A2C191B2-4616-4E2D-962B-E7802CAD9A4A}" dt="2022-11-28T22:51:24.013" v="17" actId="20577"/>
        <pc:sldMkLst>
          <pc:docMk/>
          <pc:sldMk cId="4083327007" sldId="262"/>
        </pc:sldMkLst>
        <pc:spChg chg="mod">
          <ac:chgData name="Jake Sprecher" userId="S::sprecherj@uchicago.edu::efe267fd-41d6-4984-b820-1f0e742dbf05" providerId="AD" clId="Web-{A2C191B2-4616-4E2D-962B-E7802CAD9A4A}" dt="2022-11-28T22:51:24.013" v="17" actId="20577"/>
          <ac:spMkLst>
            <pc:docMk/>
            <pc:sldMk cId="4083327007" sldId="262"/>
            <ac:spMk id="3" creationId="{B05FF478-C1C5-9E9C-4A47-356079BFD08A}"/>
          </ac:spMkLst>
        </pc:spChg>
      </pc:sldChg>
    </pc:docChg>
  </pc:docChgLst>
  <pc:docChgLst>
    <pc:chgData name="Bimalsen Rajbhandari" userId="S::bimalsen@uchicago.edu::f1741241-11d1-45d1-8253-d34930145feb" providerId="AD" clId="Web-{7B9FA073-B983-435E-945D-B66D0A13E612}"/>
    <pc:docChg chg="modSld">
      <pc:chgData name="Bimalsen Rajbhandari" userId="S::bimalsen@uchicago.edu::f1741241-11d1-45d1-8253-d34930145feb" providerId="AD" clId="Web-{7B9FA073-B983-435E-945D-B66D0A13E612}" dt="2022-11-28T23:59:41.985" v="1891"/>
      <pc:docMkLst>
        <pc:docMk/>
      </pc:docMkLst>
      <pc:sldChg chg="addSp delSp modSp modNotes">
        <pc:chgData name="Bimalsen Rajbhandari" userId="S::bimalsen@uchicago.edu::f1741241-11d1-45d1-8253-d34930145feb" providerId="AD" clId="Web-{7B9FA073-B983-435E-945D-B66D0A13E612}" dt="2022-11-28T23:54:27.322" v="1638"/>
        <pc:sldMkLst>
          <pc:docMk/>
          <pc:sldMk cId="2132643552" sldId="276"/>
        </pc:sldMkLst>
        <pc:picChg chg="add mod">
          <ac:chgData name="Bimalsen Rajbhandari" userId="S::bimalsen@uchicago.edu::f1741241-11d1-45d1-8253-d34930145feb" providerId="AD" clId="Web-{7B9FA073-B983-435E-945D-B66D0A13E612}" dt="2022-11-28T23:27:58.539" v="5" actId="14100"/>
          <ac:picMkLst>
            <pc:docMk/>
            <pc:sldMk cId="2132643552" sldId="276"/>
            <ac:picMk id="15" creationId="{EB4EACA9-2984-AA82-B5A7-82EE8B41089E}"/>
          </ac:picMkLst>
        </pc:picChg>
        <pc:picChg chg="del">
          <ac:chgData name="Bimalsen Rajbhandari" userId="S::bimalsen@uchicago.edu::f1741241-11d1-45d1-8253-d34930145feb" providerId="AD" clId="Web-{7B9FA073-B983-435E-945D-B66D0A13E612}" dt="2022-11-28T23:27:42.194" v="0"/>
          <ac:picMkLst>
            <pc:docMk/>
            <pc:sldMk cId="2132643552" sldId="276"/>
            <ac:picMk id="7177" creationId="{6032B5C8-2DE3-E3F3-BE65-BDE42C627532}"/>
          </ac:picMkLst>
        </pc:picChg>
      </pc:sldChg>
      <pc:sldChg chg="modNotes">
        <pc:chgData name="Bimalsen Rajbhandari" userId="S::bimalsen@uchicago.edu::f1741241-11d1-45d1-8253-d34930145feb" providerId="AD" clId="Web-{7B9FA073-B983-435E-945D-B66D0A13E612}" dt="2022-11-28T23:56:03.871" v="1729"/>
        <pc:sldMkLst>
          <pc:docMk/>
          <pc:sldMk cId="33367989" sldId="279"/>
        </pc:sldMkLst>
      </pc:sldChg>
      <pc:sldChg chg="modNotes">
        <pc:chgData name="Bimalsen Rajbhandari" userId="S::bimalsen@uchicago.edu::f1741241-11d1-45d1-8253-d34930145feb" providerId="AD" clId="Web-{7B9FA073-B983-435E-945D-B66D0A13E612}" dt="2022-11-28T23:56:46.153" v="1737"/>
        <pc:sldMkLst>
          <pc:docMk/>
          <pc:sldMk cId="1749070144" sldId="280"/>
        </pc:sldMkLst>
      </pc:sldChg>
      <pc:sldChg chg="modNotes">
        <pc:chgData name="Bimalsen Rajbhandari" userId="S::bimalsen@uchicago.edu::f1741241-11d1-45d1-8253-d34930145feb" providerId="AD" clId="Web-{7B9FA073-B983-435E-945D-B66D0A13E612}" dt="2022-11-28T23:58:40.952" v="1827"/>
        <pc:sldMkLst>
          <pc:docMk/>
          <pc:sldMk cId="4123754171" sldId="281"/>
        </pc:sldMkLst>
      </pc:sldChg>
      <pc:sldChg chg="modSp modNotes">
        <pc:chgData name="Bimalsen Rajbhandari" userId="S::bimalsen@uchicago.edu::f1741241-11d1-45d1-8253-d34930145feb" providerId="AD" clId="Web-{7B9FA073-B983-435E-945D-B66D0A13E612}" dt="2022-11-28T23:59:41.985" v="1891"/>
        <pc:sldMkLst>
          <pc:docMk/>
          <pc:sldMk cId="1072077218" sldId="282"/>
        </pc:sldMkLst>
        <pc:spChg chg="mod">
          <ac:chgData name="Bimalsen Rajbhandari" userId="S::bimalsen@uchicago.edu::f1741241-11d1-45d1-8253-d34930145feb" providerId="AD" clId="Web-{7B9FA073-B983-435E-945D-B66D0A13E612}" dt="2022-11-28T23:48:10.345" v="1388" actId="20577"/>
          <ac:spMkLst>
            <pc:docMk/>
            <pc:sldMk cId="1072077218" sldId="282"/>
            <ac:spMk id="2" creationId="{1A7CA3AD-AB67-EE04-57A6-DEC81CC5B4B0}"/>
          </ac:spMkLst>
        </pc:spChg>
      </pc:sldChg>
      <pc:sldChg chg="modSp modNotes">
        <pc:chgData name="Bimalsen Rajbhandari" userId="S::bimalsen@uchicago.edu::f1741241-11d1-45d1-8253-d34930145feb" providerId="AD" clId="Web-{7B9FA073-B983-435E-945D-B66D0A13E612}" dt="2022-11-28T23:52:08.116" v="1599"/>
        <pc:sldMkLst>
          <pc:docMk/>
          <pc:sldMk cId="60909768" sldId="283"/>
        </pc:sldMkLst>
        <pc:spChg chg="mod">
          <ac:chgData name="Bimalsen Rajbhandari" userId="S::bimalsen@uchicago.edu::f1741241-11d1-45d1-8253-d34930145feb" providerId="AD" clId="Web-{7B9FA073-B983-435E-945D-B66D0A13E612}" dt="2022-11-28T23:50:33.301" v="1529" actId="20577"/>
          <ac:spMkLst>
            <pc:docMk/>
            <pc:sldMk cId="60909768" sldId="283"/>
            <ac:spMk id="7178" creationId="{41B7796F-C169-372A-20B7-FC675D9233BF}"/>
          </ac:spMkLst>
        </pc:spChg>
      </pc:sldChg>
    </pc:docChg>
  </pc:docChgLst>
  <pc:docChgLst>
    <pc:chgData name="Bimalsen Rajbhandari" userId="S::bimalsen@uchicago.edu::f1741241-11d1-45d1-8253-d34930145feb" providerId="AD" clId="Web-{065390D7-DCC6-4225-B32F-40DBBB6718D9}"/>
    <pc:docChg chg="modSld">
      <pc:chgData name="Bimalsen Rajbhandari" userId="S::bimalsen@uchicago.edu::f1741241-11d1-45d1-8253-d34930145feb" providerId="AD" clId="Web-{065390D7-DCC6-4225-B32F-40DBBB6718D9}" dt="2022-11-27T03:45:53.170" v="10"/>
      <pc:docMkLst>
        <pc:docMk/>
      </pc:docMkLst>
      <pc:sldChg chg="modNotes">
        <pc:chgData name="Bimalsen Rajbhandari" userId="S::bimalsen@uchicago.edu::f1741241-11d1-45d1-8253-d34930145feb" providerId="AD" clId="Web-{065390D7-DCC6-4225-B32F-40DBBB6718D9}" dt="2022-11-27T03:45:53.170" v="10"/>
        <pc:sldMkLst>
          <pc:docMk/>
          <pc:sldMk cId="3177774892" sldId="269"/>
        </pc:sldMkLst>
      </pc:sldChg>
    </pc:docChg>
  </pc:docChgLst>
  <pc:docChgLst>
    <pc:chgData name="Bimalsen Rajbhandari" userId="S::bimalsen@uchicago.edu::f1741241-11d1-45d1-8253-d34930145feb" providerId="AD" clId="Web-{61B763C2-1953-47DB-BB43-F5A69A2B9947}"/>
    <pc:docChg chg="addSld modSld">
      <pc:chgData name="Bimalsen Rajbhandari" userId="S::bimalsen@uchicago.edu::f1741241-11d1-45d1-8253-d34930145feb" providerId="AD" clId="Web-{61B763C2-1953-47DB-BB43-F5A69A2B9947}" dt="2022-11-28T09:28:36.072" v="1268"/>
      <pc:docMkLst>
        <pc:docMk/>
      </pc:docMkLst>
      <pc:sldChg chg="addSp delSp modSp">
        <pc:chgData name="Bimalsen Rajbhandari" userId="S::bimalsen@uchicago.edu::f1741241-11d1-45d1-8253-d34930145feb" providerId="AD" clId="Web-{61B763C2-1953-47DB-BB43-F5A69A2B9947}" dt="2022-11-28T08:39:03.256" v="192"/>
        <pc:sldMkLst>
          <pc:docMk/>
          <pc:sldMk cId="169244931" sldId="273"/>
        </pc:sldMkLst>
        <pc:spChg chg="add del mod">
          <ac:chgData name="Bimalsen Rajbhandari" userId="S::bimalsen@uchicago.edu::f1741241-11d1-45d1-8253-d34930145feb" providerId="AD" clId="Web-{61B763C2-1953-47DB-BB43-F5A69A2B9947}" dt="2022-11-28T08:39:03.256" v="192"/>
          <ac:spMkLst>
            <pc:docMk/>
            <pc:sldMk cId="169244931" sldId="273"/>
            <ac:spMk id="16" creationId="{035FE43C-8D29-C27B-432A-F718FD650B25}"/>
          </ac:spMkLst>
        </pc:spChg>
      </pc:sldChg>
      <pc:sldChg chg="modSp">
        <pc:chgData name="Bimalsen Rajbhandari" userId="S::bimalsen@uchicago.edu::f1741241-11d1-45d1-8253-d34930145feb" providerId="AD" clId="Web-{61B763C2-1953-47DB-BB43-F5A69A2B9947}" dt="2022-11-28T09:22:46" v="1078" actId="20577"/>
        <pc:sldMkLst>
          <pc:docMk/>
          <pc:sldMk cId="2132643552" sldId="276"/>
        </pc:sldMkLst>
        <pc:spChg chg="mod">
          <ac:chgData name="Bimalsen Rajbhandari" userId="S::bimalsen@uchicago.edu::f1741241-11d1-45d1-8253-d34930145feb" providerId="AD" clId="Web-{61B763C2-1953-47DB-BB43-F5A69A2B9947}" dt="2022-11-28T09:22:46" v="1078" actId="20577"/>
          <ac:spMkLst>
            <pc:docMk/>
            <pc:sldMk cId="2132643552" sldId="276"/>
            <ac:spMk id="7178" creationId="{41B7796F-C169-372A-20B7-FC675D9233BF}"/>
          </ac:spMkLst>
        </pc:spChg>
      </pc:sldChg>
      <pc:sldChg chg="modNotes">
        <pc:chgData name="Bimalsen Rajbhandari" userId="S::bimalsen@uchicago.edu::f1741241-11d1-45d1-8253-d34930145feb" providerId="AD" clId="Web-{61B763C2-1953-47DB-BB43-F5A69A2B9947}" dt="2022-11-28T09:28:36.072" v="1268"/>
        <pc:sldMkLst>
          <pc:docMk/>
          <pc:sldMk cId="33367989" sldId="279"/>
        </pc:sldMkLst>
      </pc:sldChg>
      <pc:sldChg chg="modSp modNotes">
        <pc:chgData name="Bimalsen Rajbhandari" userId="S::bimalsen@uchicago.edu::f1741241-11d1-45d1-8253-d34930145feb" providerId="AD" clId="Web-{61B763C2-1953-47DB-BB43-F5A69A2B9947}" dt="2022-11-28T08:42:53.536" v="236" actId="20577"/>
        <pc:sldMkLst>
          <pc:docMk/>
          <pc:sldMk cId="1749070144" sldId="280"/>
        </pc:sldMkLst>
        <pc:spChg chg="mod">
          <ac:chgData name="Bimalsen Rajbhandari" userId="S::bimalsen@uchicago.edu::f1741241-11d1-45d1-8253-d34930145feb" providerId="AD" clId="Web-{61B763C2-1953-47DB-BB43-F5A69A2B9947}" dt="2022-11-28T08:42:53.536" v="236" actId="20577"/>
          <ac:spMkLst>
            <pc:docMk/>
            <pc:sldMk cId="1749070144" sldId="280"/>
            <ac:spMk id="7178" creationId="{41B7796F-C169-372A-20B7-FC675D9233BF}"/>
          </ac:spMkLst>
        </pc:spChg>
      </pc:sldChg>
      <pc:sldChg chg="modSp modNotes">
        <pc:chgData name="Bimalsen Rajbhandari" userId="S::bimalsen@uchicago.edu::f1741241-11d1-45d1-8253-d34930145feb" providerId="AD" clId="Web-{61B763C2-1953-47DB-BB43-F5A69A2B9947}" dt="2022-11-28T08:54:03.700" v="449" actId="20577"/>
        <pc:sldMkLst>
          <pc:docMk/>
          <pc:sldMk cId="4123754171" sldId="281"/>
        </pc:sldMkLst>
        <pc:spChg chg="mod">
          <ac:chgData name="Bimalsen Rajbhandari" userId="S::bimalsen@uchicago.edu::f1741241-11d1-45d1-8253-d34930145feb" providerId="AD" clId="Web-{61B763C2-1953-47DB-BB43-F5A69A2B9947}" dt="2022-11-28T08:54:03.700" v="449" actId="20577"/>
          <ac:spMkLst>
            <pc:docMk/>
            <pc:sldMk cId="4123754171" sldId="281"/>
            <ac:spMk id="7178" creationId="{41B7796F-C169-372A-20B7-FC675D9233BF}"/>
          </ac:spMkLst>
        </pc:spChg>
      </pc:sldChg>
      <pc:sldChg chg="addSp delSp modSp add replId modNotes">
        <pc:chgData name="Bimalsen Rajbhandari" userId="S::bimalsen@uchicago.edu::f1741241-11d1-45d1-8253-d34930145feb" providerId="AD" clId="Web-{61B763C2-1953-47DB-BB43-F5A69A2B9947}" dt="2022-11-28T09:13:07.321" v="975"/>
        <pc:sldMkLst>
          <pc:docMk/>
          <pc:sldMk cId="1072077218" sldId="282"/>
        </pc:sldMkLst>
        <pc:spChg chg="mod">
          <ac:chgData name="Bimalsen Rajbhandari" userId="S::bimalsen@uchicago.edu::f1741241-11d1-45d1-8253-d34930145feb" providerId="AD" clId="Web-{61B763C2-1953-47DB-BB43-F5A69A2B9947}" dt="2022-11-28T08:40:00.210" v="208" actId="20577"/>
          <ac:spMkLst>
            <pc:docMk/>
            <pc:sldMk cId="1072077218" sldId="282"/>
            <ac:spMk id="2" creationId="{1A7CA3AD-AB67-EE04-57A6-DEC81CC5B4B0}"/>
          </ac:spMkLst>
        </pc:spChg>
        <pc:spChg chg="add del mod">
          <ac:chgData name="Bimalsen Rajbhandari" userId="S::bimalsen@uchicago.edu::f1741241-11d1-45d1-8253-d34930145feb" providerId="AD" clId="Web-{61B763C2-1953-47DB-BB43-F5A69A2B9947}" dt="2022-11-28T08:45:33.025" v="285"/>
          <ac:spMkLst>
            <pc:docMk/>
            <pc:sldMk cId="1072077218" sldId="282"/>
            <ac:spMk id="15" creationId="{0D1C3615-A24D-F52A-871E-DC67DC78F62C}"/>
          </ac:spMkLst>
        </pc:spChg>
        <pc:spChg chg="add del mod">
          <ac:chgData name="Bimalsen Rajbhandari" userId="S::bimalsen@uchicago.edu::f1741241-11d1-45d1-8253-d34930145feb" providerId="AD" clId="Web-{61B763C2-1953-47DB-BB43-F5A69A2B9947}" dt="2022-11-28T08:45:40.354" v="288"/>
          <ac:spMkLst>
            <pc:docMk/>
            <pc:sldMk cId="1072077218" sldId="282"/>
            <ac:spMk id="21" creationId="{4F22648C-E865-B4F8-DCC6-0BCA7BFE8FBA}"/>
          </ac:spMkLst>
        </pc:spChg>
        <pc:spChg chg="mod">
          <ac:chgData name="Bimalsen Rajbhandari" userId="S::bimalsen@uchicago.edu::f1741241-11d1-45d1-8253-d34930145feb" providerId="AD" clId="Web-{61B763C2-1953-47DB-BB43-F5A69A2B9947}" dt="2022-11-28T09:11:08.393" v="767" actId="20577"/>
          <ac:spMkLst>
            <pc:docMk/>
            <pc:sldMk cId="1072077218" sldId="282"/>
            <ac:spMk id="7178" creationId="{41B7796F-C169-372A-20B7-FC675D9233BF}"/>
          </ac:spMkLst>
        </pc:spChg>
        <pc:graphicFrameChg chg="add mod modGraphic">
          <ac:chgData name="Bimalsen Rajbhandari" userId="S::bimalsen@uchicago.edu::f1741241-11d1-45d1-8253-d34930145feb" providerId="AD" clId="Web-{61B763C2-1953-47DB-BB43-F5A69A2B9947}" dt="2022-11-28T09:06:49.417" v="597"/>
          <ac:graphicFrameMkLst>
            <pc:docMk/>
            <pc:sldMk cId="1072077218" sldId="282"/>
            <ac:graphicFrameMk id="22" creationId="{47570504-57EA-DE71-54D5-2F2875520C61}"/>
          </ac:graphicFrameMkLst>
        </pc:graphicFrameChg>
        <pc:graphicFrameChg chg="mod modGraphic">
          <ac:chgData name="Bimalsen Rajbhandari" userId="S::bimalsen@uchicago.edu::f1741241-11d1-45d1-8253-d34930145feb" providerId="AD" clId="Web-{61B763C2-1953-47DB-BB43-F5A69A2B9947}" dt="2022-11-28T09:04:45.008" v="523"/>
          <ac:graphicFrameMkLst>
            <pc:docMk/>
            <pc:sldMk cId="1072077218" sldId="282"/>
            <ac:graphicFrameMk id="51" creationId="{E765846E-34F1-DC83-E397-BE2E963494E2}"/>
          </ac:graphicFrameMkLst>
        </pc:graphicFrameChg>
        <pc:graphicFrameChg chg="del">
          <ac:chgData name="Bimalsen Rajbhandari" userId="S::bimalsen@uchicago.edu::f1741241-11d1-45d1-8253-d34930145feb" providerId="AD" clId="Web-{61B763C2-1953-47DB-BB43-F5A69A2B9947}" dt="2022-11-28T08:45:28.478" v="281"/>
          <ac:graphicFrameMkLst>
            <pc:docMk/>
            <pc:sldMk cId="1072077218" sldId="282"/>
            <ac:graphicFrameMk id="53" creationId="{29ECD133-DCA0-D795-70C5-CFD7F45C33FF}"/>
          </ac:graphicFrameMkLst>
        </pc:graphicFrameChg>
      </pc:sldChg>
      <pc:sldChg chg="addSp delSp modSp add replId modNotes">
        <pc:chgData name="Bimalsen Rajbhandari" userId="S::bimalsen@uchicago.edu::f1741241-11d1-45d1-8253-d34930145feb" providerId="AD" clId="Web-{61B763C2-1953-47DB-BB43-F5A69A2B9947}" dt="2022-11-28T09:27:53.868" v="1261"/>
        <pc:sldMkLst>
          <pc:docMk/>
          <pc:sldMk cId="60909768" sldId="283"/>
        </pc:sldMkLst>
        <pc:spChg chg="mod">
          <ac:chgData name="Bimalsen Rajbhandari" userId="S::bimalsen@uchicago.edu::f1741241-11d1-45d1-8253-d34930145feb" providerId="AD" clId="Web-{61B763C2-1953-47DB-BB43-F5A69A2B9947}" dt="2022-11-28T09:15:18.391" v="1002" actId="1076"/>
          <ac:spMkLst>
            <pc:docMk/>
            <pc:sldMk cId="60909768" sldId="283"/>
            <ac:spMk id="2" creationId="{1A7CA3AD-AB67-EE04-57A6-DEC81CC5B4B0}"/>
          </ac:spMkLst>
        </pc:spChg>
        <pc:spChg chg="mod">
          <ac:chgData name="Bimalsen Rajbhandari" userId="S::bimalsen@uchicago.edu::f1741241-11d1-45d1-8253-d34930145feb" providerId="AD" clId="Web-{61B763C2-1953-47DB-BB43-F5A69A2B9947}" dt="2022-11-28T09:20:55.200" v="1058" actId="20577"/>
          <ac:spMkLst>
            <pc:docMk/>
            <pc:sldMk cId="60909768" sldId="283"/>
            <ac:spMk id="7178" creationId="{41B7796F-C169-372A-20B7-FC675D9233BF}"/>
          </ac:spMkLst>
        </pc:spChg>
        <pc:picChg chg="del">
          <ac:chgData name="Bimalsen Rajbhandari" userId="S::bimalsen@uchicago.edu::f1741241-11d1-45d1-8253-d34930145feb" providerId="AD" clId="Web-{61B763C2-1953-47DB-BB43-F5A69A2B9947}" dt="2022-11-28T09:13:44.525" v="977"/>
          <ac:picMkLst>
            <pc:docMk/>
            <pc:sldMk cId="60909768" sldId="283"/>
            <ac:picMk id="15" creationId="{4CF49BDB-9CF5-1EE6-0AB5-56ACEB696072}"/>
          </ac:picMkLst>
        </pc:picChg>
        <pc:picChg chg="del">
          <ac:chgData name="Bimalsen Rajbhandari" userId="S::bimalsen@uchicago.edu::f1741241-11d1-45d1-8253-d34930145feb" providerId="AD" clId="Web-{61B763C2-1953-47DB-BB43-F5A69A2B9947}" dt="2022-11-28T09:13:54.197" v="981"/>
          <ac:picMkLst>
            <pc:docMk/>
            <pc:sldMk cId="60909768" sldId="283"/>
            <ac:picMk id="16" creationId="{F5E160BB-232B-93FB-1DC8-85C8A5F37DB1}"/>
          </ac:picMkLst>
        </pc:picChg>
        <pc:picChg chg="add mod">
          <ac:chgData name="Bimalsen Rajbhandari" userId="S::bimalsen@uchicago.edu::f1741241-11d1-45d1-8253-d34930145feb" providerId="AD" clId="Web-{61B763C2-1953-47DB-BB43-F5A69A2B9947}" dt="2022-11-28T09:17:05.159" v="1003" actId="14100"/>
          <ac:picMkLst>
            <pc:docMk/>
            <pc:sldMk cId="60909768" sldId="283"/>
            <ac:picMk id="17" creationId="{641D0648-6E68-050C-D418-3C8526521C01}"/>
          </ac:picMkLst>
        </pc:picChg>
      </pc:sldChg>
    </pc:docChg>
  </pc:docChgLst>
  <pc:docChgLst>
    <pc:chgData name="Garret Gao" userId="7bd5b673-05f7-4cbb-80e2-f7ad7a3c8938" providerId="ADAL" clId="{06FB6406-B99D-459F-8603-112B88F95E27}"/>
    <pc:docChg chg="undo redo custSel addSld delSld modSld modMainMaster">
      <pc:chgData name="Garret Gao" userId="7bd5b673-05f7-4cbb-80e2-f7ad7a3c8938" providerId="ADAL" clId="{06FB6406-B99D-459F-8603-112B88F95E27}" dt="2022-11-30T06:18:17.568" v="3199" actId="20577"/>
      <pc:docMkLst>
        <pc:docMk/>
      </pc:docMkLst>
      <pc:sldChg chg="addSp delSp modSp mod setBg addAnim delAnim setClrOvrMap delDesignElem">
        <pc:chgData name="Garret Gao" userId="7bd5b673-05f7-4cbb-80e2-f7ad7a3c8938" providerId="ADAL" clId="{06FB6406-B99D-459F-8603-112B88F95E27}" dt="2022-11-23T02:15:03.468" v="493"/>
        <pc:sldMkLst>
          <pc:docMk/>
          <pc:sldMk cId="857101503" sldId="256"/>
        </pc:sldMkLst>
        <pc:spChg chg="mod">
          <ac:chgData name="Garret Gao" userId="7bd5b673-05f7-4cbb-80e2-f7ad7a3c8938" providerId="ADAL" clId="{06FB6406-B99D-459F-8603-112B88F95E27}" dt="2022-11-23T01:44:13.592" v="446" actId="26606"/>
          <ac:spMkLst>
            <pc:docMk/>
            <pc:sldMk cId="857101503" sldId="256"/>
            <ac:spMk id="2" creationId="{741D66F9-0716-E6EE-FD77-01926F7599A4}"/>
          </ac:spMkLst>
        </pc:spChg>
        <pc:spChg chg="mod">
          <ac:chgData name="Garret Gao" userId="7bd5b673-05f7-4cbb-80e2-f7ad7a3c8938" providerId="ADAL" clId="{06FB6406-B99D-459F-8603-112B88F95E27}" dt="2022-11-23T01:44:13.597" v="447" actId="26606"/>
          <ac:spMkLst>
            <pc:docMk/>
            <pc:sldMk cId="857101503" sldId="256"/>
            <ac:spMk id="3" creationId="{E6B1F63C-23A8-AE1D-7C5C-C6738579D2AF}"/>
          </ac:spMkLst>
        </pc:spChg>
        <pc:spChg chg="add del">
          <ac:chgData name="Garret Gao" userId="7bd5b673-05f7-4cbb-80e2-f7ad7a3c8938" providerId="ADAL" clId="{06FB6406-B99D-459F-8603-112B88F95E27}" dt="2022-11-22T21:32:53.574" v="167" actId="478"/>
          <ac:spMkLst>
            <pc:docMk/>
            <pc:sldMk cId="857101503" sldId="256"/>
            <ac:spMk id="6" creationId="{43C3A8B0-5F20-AE96-0B59-FEBFC374768D}"/>
          </ac:spMkLst>
        </pc:spChg>
        <pc:spChg chg="add del">
          <ac:chgData name="Garret Gao" userId="7bd5b673-05f7-4cbb-80e2-f7ad7a3c8938" providerId="ADAL" clId="{06FB6406-B99D-459F-8603-112B88F95E27}" dt="2022-11-22T21:24:45.943" v="27" actId="26606"/>
          <ac:spMkLst>
            <pc:docMk/>
            <pc:sldMk cId="857101503" sldId="256"/>
            <ac:spMk id="9" creationId="{9225B0D8-E56E-4ACC-A464-81F4062765CC}"/>
          </ac:spMkLst>
        </pc:spChg>
        <pc:spChg chg="add del">
          <ac:chgData name="Garret Gao" userId="7bd5b673-05f7-4cbb-80e2-f7ad7a3c8938" providerId="ADAL" clId="{06FB6406-B99D-459F-8603-112B88F95E27}" dt="2022-11-22T21:24:45.943" v="27" actId="26606"/>
          <ac:spMkLst>
            <pc:docMk/>
            <pc:sldMk cId="857101503" sldId="256"/>
            <ac:spMk id="11" creationId="{8F5D1B28-3976-4367-807C-CAD629CDD838}"/>
          </ac:spMkLst>
        </pc:spChg>
        <pc:spChg chg="add del">
          <ac:chgData name="Garret Gao" userId="7bd5b673-05f7-4cbb-80e2-f7ad7a3c8938" providerId="ADAL" clId="{06FB6406-B99D-459F-8603-112B88F95E27}" dt="2022-11-22T21:24:50.291" v="30" actId="26606"/>
          <ac:spMkLst>
            <pc:docMk/>
            <pc:sldMk cId="857101503" sldId="256"/>
            <ac:spMk id="13" creationId="{AF2F604E-43BE-4DC3-B983-E071523364F8}"/>
          </ac:spMkLst>
        </pc:spChg>
        <pc:spChg chg="add del">
          <ac:chgData name="Garret Gao" userId="7bd5b673-05f7-4cbb-80e2-f7ad7a3c8938" providerId="ADAL" clId="{06FB6406-B99D-459F-8603-112B88F95E27}" dt="2022-11-22T21:24:50.291" v="30" actId="26606"/>
          <ac:spMkLst>
            <pc:docMk/>
            <pc:sldMk cId="857101503" sldId="256"/>
            <ac:spMk id="14" creationId="{0671A8AE-40A1-4631-A6B8-581AFF065482}"/>
          </ac:spMkLst>
        </pc:spChg>
        <pc:spChg chg="add del">
          <ac:chgData name="Garret Gao" userId="7bd5b673-05f7-4cbb-80e2-f7ad7a3c8938" providerId="ADAL" clId="{06FB6406-B99D-459F-8603-112B88F95E27}" dt="2022-11-22T21:24:50.291" v="30" actId="26606"/>
          <ac:spMkLst>
            <pc:docMk/>
            <pc:sldMk cId="857101503" sldId="256"/>
            <ac:spMk id="15" creationId="{08C9B587-E65E-4B52-B37C-ABEBB6E87928}"/>
          </ac:spMkLst>
        </pc:spChg>
        <pc:spChg chg="add del">
          <ac:chgData name="Garret Gao" userId="7bd5b673-05f7-4cbb-80e2-f7ad7a3c8938" providerId="ADAL" clId="{06FB6406-B99D-459F-8603-112B88F95E27}" dt="2022-11-22T21:24:50.291" v="30" actId="26606"/>
          <ac:spMkLst>
            <pc:docMk/>
            <pc:sldMk cId="857101503" sldId="256"/>
            <ac:spMk id="17" creationId="{AB58EF07-17C2-48CF-ABB0-EEF1F17CB8F0}"/>
          </ac:spMkLst>
        </pc:spChg>
        <pc:spChg chg="add del">
          <ac:chgData name="Garret Gao" userId="7bd5b673-05f7-4cbb-80e2-f7ad7a3c8938" providerId="ADAL" clId="{06FB6406-B99D-459F-8603-112B88F95E27}" dt="2022-11-22T21:30:09.632" v="138" actId="26606"/>
          <ac:spMkLst>
            <pc:docMk/>
            <pc:sldMk cId="857101503" sldId="256"/>
            <ac:spMk id="20" creationId="{9225B0D8-E56E-4ACC-A464-81F4062765CC}"/>
          </ac:spMkLst>
        </pc:spChg>
        <pc:spChg chg="add del">
          <ac:chgData name="Garret Gao" userId="7bd5b673-05f7-4cbb-80e2-f7ad7a3c8938" providerId="ADAL" clId="{06FB6406-B99D-459F-8603-112B88F95E27}" dt="2022-11-22T21:30:09.632" v="138" actId="26606"/>
          <ac:spMkLst>
            <pc:docMk/>
            <pc:sldMk cId="857101503" sldId="256"/>
            <ac:spMk id="21" creationId="{8F5D1B28-3976-4367-807C-CAD629CDD838}"/>
          </ac:spMkLst>
        </pc:spChg>
        <pc:spChg chg="add del">
          <ac:chgData name="Garret Gao" userId="7bd5b673-05f7-4cbb-80e2-f7ad7a3c8938" providerId="ADAL" clId="{06FB6406-B99D-459F-8603-112B88F95E27}" dt="2022-11-23T01:43:49.192" v="436" actId="26606"/>
          <ac:spMkLst>
            <pc:docMk/>
            <pc:sldMk cId="857101503" sldId="256"/>
            <ac:spMk id="22" creationId="{AB58EF07-17C2-48CF-ABB0-EEF1F17CB8F0}"/>
          </ac:spMkLst>
        </pc:spChg>
        <pc:spChg chg="add del">
          <ac:chgData name="Garret Gao" userId="7bd5b673-05f7-4cbb-80e2-f7ad7a3c8938" providerId="ADAL" clId="{06FB6406-B99D-459F-8603-112B88F95E27}" dt="2022-11-23T01:43:49.192" v="436" actId="26606"/>
          <ac:spMkLst>
            <pc:docMk/>
            <pc:sldMk cId="857101503" sldId="256"/>
            <ac:spMk id="23" creationId="{AF2F604E-43BE-4DC3-B983-E071523364F8}"/>
          </ac:spMkLst>
        </pc:spChg>
        <pc:spChg chg="add del">
          <ac:chgData name="Garret Gao" userId="7bd5b673-05f7-4cbb-80e2-f7ad7a3c8938" providerId="ADAL" clId="{06FB6406-B99D-459F-8603-112B88F95E27}" dt="2022-11-23T01:43:49.192" v="436" actId="26606"/>
          <ac:spMkLst>
            <pc:docMk/>
            <pc:sldMk cId="857101503" sldId="256"/>
            <ac:spMk id="24" creationId="{0671A8AE-40A1-4631-A6B8-581AFF065482}"/>
          </ac:spMkLst>
        </pc:spChg>
        <pc:spChg chg="add del">
          <ac:chgData name="Garret Gao" userId="7bd5b673-05f7-4cbb-80e2-f7ad7a3c8938" providerId="ADAL" clId="{06FB6406-B99D-459F-8603-112B88F95E27}" dt="2022-11-23T01:43:49.192" v="436" actId="26606"/>
          <ac:spMkLst>
            <pc:docMk/>
            <pc:sldMk cId="857101503" sldId="256"/>
            <ac:spMk id="25" creationId="{08C9B587-E65E-4B52-B37C-ABEBB6E87928}"/>
          </ac:spMkLst>
        </pc:spChg>
        <pc:spChg chg="add del">
          <ac:chgData name="Garret Gao" userId="7bd5b673-05f7-4cbb-80e2-f7ad7a3c8938" providerId="ADAL" clId="{06FB6406-B99D-459F-8603-112B88F95E27}" dt="2022-11-22T21:29:35.100" v="119" actId="26606"/>
          <ac:spMkLst>
            <pc:docMk/>
            <pc:sldMk cId="857101503" sldId="256"/>
            <ac:spMk id="26" creationId="{0671A8AE-40A1-4631-A6B8-581AFF065482}"/>
          </ac:spMkLst>
        </pc:spChg>
        <pc:spChg chg="add del">
          <ac:chgData name="Garret Gao" userId="7bd5b673-05f7-4cbb-80e2-f7ad7a3c8938" providerId="ADAL" clId="{06FB6406-B99D-459F-8603-112B88F95E27}" dt="2022-11-23T01:43:57.064" v="438" actId="26606"/>
          <ac:spMkLst>
            <pc:docMk/>
            <pc:sldMk cId="857101503" sldId="256"/>
            <ac:spMk id="27" creationId="{E91DC736-0EF8-4F87-9146-EBF1D2EE4D3D}"/>
          </ac:spMkLst>
        </pc:spChg>
        <pc:spChg chg="add del">
          <ac:chgData name="Garret Gao" userId="7bd5b673-05f7-4cbb-80e2-f7ad7a3c8938" providerId="ADAL" clId="{06FB6406-B99D-459F-8603-112B88F95E27}" dt="2022-11-22T21:29:35.100" v="119" actId="26606"/>
          <ac:spMkLst>
            <pc:docMk/>
            <pc:sldMk cId="857101503" sldId="256"/>
            <ac:spMk id="28" creationId="{AB58EF07-17C2-48CF-ABB0-EEF1F17CB8F0}"/>
          </ac:spMkLst>
        </pc:spChg>
        <pc:spChg chg="add del">
          <ac:chgData name="Garret Gao" userId="7bd5b673-05f7-4cbb-80e2-f7ad7a3c8938" providerId="ADAL" clId="{06FB6406-B99D-459F-8603-112B88F95E27}" dt="2022-11-23T01:43:57.064" v="438" actId="26606"/>
          <ac:spMkLst>
            <pc:docMk/>
            <pc:sldMk cId="857101503" sldId="256"/>
            <ac:spMk id="29" creationId="{097CD68E-23E3-4007-8847-CD0944C4F7BE}"/>
          </ac:spMkLst>
        </pc:spChg>
        <pc:spChg chg="add del">
          <ac:chgData name="Garret Gao" userId="7bd5b673-05f7-4cbb-80e2-f7ad7a3c8938" providerId="ADAL" clId="{06FB6406-B99D-459F-8603-112B88F95E27}" dt="2022-11-22T21:29:35.100" v="119" actId="26606"/>
          <ac:spMkLst>
            <pc:docMk/>
            <pc:sldMk cId="857101503" sldId="256"/>
            <ac:spMk id="30" creationId="{AF2F604E-43BE-4DC3-B983-E071523364F8}"/>
          </ac:spMkLst>
        </pc:spChg>
        <pc:spChg chg="add del">
          <ac:chgData name="Garret Gao" userId="7bd5b673-05f7-4cbb-80e2-f7ad7a3c8938" providerId="ADAL" clId="{06FB6406-B99D-459F-8603-112B88F95E27}" dt="2022-11-23T01:43:57.064" v="438" actId="26606"/>
          <ac:spMkLst>
            <pc:docMk/>
            <pc:sldMk cId="857101503" sldId="256"/>
            <ac:spMk id="31" creationId="{AF2F604E-43BE-4DC3-B983-E071523364F8}"/>
          </ac:spMkLst>
        </pc:spChg>
        <pc:spChg chg="add del">
          <ac:chgData name="Garret Gao" userId="7bd5b673-05f7-4cbb-80e2-f7ad7a3c8938" providerId="ADAL" clId="{06FB6406-B99D-459F-8603-112B88F95E27}" dt="2022-11-22T21:29:35.100" v="119" actId="26606"/>
          <ac:spMkLst>
            <pc:docMk/>
            <pc:sldMk cId="857101503" sldId="256"/>
            <ac:spMk id="32" creationId="{08C9B587-E65E-4B52-B37C-ABEBB6E87928}"/>
          </ac:spMkLst>
        </pc:spChg>
        <pc:spChg chg="add del">
          <ac:chgData name="Garret Gao" userId="7bd5b673-05f7-4cbb-80e2-f7ad7a3c8938" providerId="ADAL" clId="{06FB6406-B99D-459F-8603-112B88F95E27}" dt="2022-11-23T01:43:57.064" v="438" actId="26606"/>
          <ac:spMkLst>
            <pc:docMk/>
            <pc:sldMk cId="857101503" sldId="256"/>
            <ac:spMk id="33" creationId="{08C9B587-E65E-4B52-B37C-ABEBB6E87928}"/>
          </ac:spMkLst>
        </pc:spChg>
        <pc:spChg chg="add del">
          <ac:chgData name="Garret Gao" userId="7bd5b673-05f7-4cbb-80e2-f7ad7a3c8938" providerId="ADAL" clId="{06FB6406-B99D-459F-8603-112B88F95E27}" dt="2022-11-22T21:29:40.632" v="123" actId="26606"/>
          <ac:spMkLst>
            <pc:docMk/>
            <pc:sldMk cId="857101503" sldId="256"/>
            <ac:spMk id="34" creationId="{657F69E0-C4B0-4BEC-A689-4F8D877F05D4}"/>
          </ac:spMkLst>
        </pc:spChg>
        <pc:spChg chg="add del">
          <ac:chgData name="Garret Gao" userId="7bd5b673-05f7-4cbb-80e2-f7ad7a3c8938" providerId="ADAL" clId="{06FB6406-B99D-459F-8603-112B88F95E27}" dt="2022-11-22T21:29:40.632" v="123" actId="26606"/>
          <ac:spMkLst>
            <pc:docMk/>
            <pc:sldMk cId="857101503" sldId="256"/>
            <ac:spMk id="35" creationId="{9F6380B4-6A1C-481E-8408-B4E6C75B9B81}"/>
          </ac:spMkLst>
        </pc:spChg>
        <pc:spChg chg="add del">
          <ac:chgData name="Garret Gao" userId="7bd5b673-05f7-4cbb-80e2-f7ad7a3c8938" providerId="ADAL" clId="{06FB6406-B99D-459F-8603-112B88F95E27}" dt="2022-11-23T01:43:58.751" v="440" actId="26606"/>
          <ac:spMkLst>
            <pc:docMk/>
            <pc:sldMk cId="857101503" sldId="256"/>
            <ac:spMk id="36" creationId="{9B7AD9F6-8CE7-4299-8FC6-328F4DCD3FF9}"/>
          </ac:spMkLst>
        </pc:spChg>
        <pc:spChg chg="add del">
          <ac:chgData name="Garret Gao" userId="7bd5b673-05f7-4cbb-80e2-f7ad7a3c8938" providerId="ADAL" clId="{06FB6406-B99D-459F-8603-112B88F95E27}" dt="2022-11-22T21:29:43.726" v="125" actId="26606"/>
          <ac:spMkLst>
            <pc:docMk/>
            <pc:sldMk cId="857101503" sldId="256"/>
            <ac:spMk id="37" creationId="{9B7AD9F6-8CE7-4299-8FC6-328F4DCD3FF9}"/>
          </ac:spMkLst>
        </pc:spChg>
        <pc:spChg chg="add del">
          <ac:chgData name="Garret Gao" userId="7bd5b673-05f7-4cbb-80e2-f7ad7a3c8938" providerId="ADAL" clId="{06FB6406-B99D-459F-8603-112B88F95E27}" dt="2022-11-22T21:29:43.726" v="125" actId="26606"/>
          <ac:spMkLst>
            <pc:docMk/>
            <pc:sldMk cId="857101503" sldId="256"/>
            <ac:spMk id="38" creationId="{F49775AF-8896-43EE-92C6-83497D6DC56F}"/>
          </ac:spMkLst>
        </pc:spChg>
        <pc:spChg chg="add del">
          <ac:chgData name="Garret Gao" userId="7bd5b673-05f7-4cbb-80e2-f7ad7a3c8938" providerId="ADAL" clId="{06FB6406-B99D-459F-8603-112B88F95E27}" dt="2022-11-23T01:43:58.751" v="440" actId="26606"/>
          <ac:spMkLst>
            <pc:docMk/>
            <pc:sldMk cId="857101503" sldId="256"/>
            <ac:spMk id="39" creationId="{F49775AF-8896-43EE-92C6-83497D6DC56F}"/>
          </ac:spMkLst>
        </pc:spChg>
        <pc:spChg chg="add del">
          <ac:chgData name="Garret Gao" userId="7bd5b673-05f7-4cbb-80e2-f7ad7a3c8938" providerId="ADAL" clId="{06FB6406-B99D-459F-8603-112B88F95E27}" dt="2022-11-22T21:29:46.621" v="127" actId="26606"/>
          <ac:spMkLst>
            <pc:docMk/>
            <pc:sldMk cId="857101503" sldId="256"/>
            <ac:spMk id="40" creationId="{90A18C7B-0D7F-4F18-B1DC-9891A5E840FE}"/>
          </ac:spMkLst>
        </pc:spChg>
        <pc:spChg chg="add del">
          <ac:chgData name="Garret Gao" userId="7bd5b673-05f7-4cbb-80e2-f7ad7a3c8938" providerId="ADAL" clId="{06FB6406-B99D-459F-8603-112B88F95E27}" dt="2022-11-22T21:29:46.621" v="127" actId="26606"/>
          <ac:spMkLst>
            <pc:docMk/>
            <pc:sldMk cId="857101503" sldId="256"/>
            <ac:spMk id="41" creationId="{947F665A-84A4-4D6A-92C0-19161B0324D4}"/>
          </ac:spMkLst>
        </pc:spChg>
        <pc:spChg chg="add del">
          <ac:chgData name="Garret Gao" userId="7bd5b673-05f7-4cbb-80e2-f7ad7a3c8938" providerId="ADAL" clId="{06FB6406-B99D-459F-8603-112B88F95E27}" dt="2022-11-23T01:44:01.067" v="442" actId="26606"/>
          <ac:spMkLst>
            <pc:docMk/>
            <pc:sldMk cId="857101503" sldId="256"/>
            <ac:spMk id="42" creationId="{06DA9DF9-31F7-4056-B42E-878CC92417B8}"/>
          </ac:spMkLst>
        </pc:spChg>
        <pc:spChg chg="add del">
          <ac:chgData name="Garret Gao" userId="7bd5b673-05f7-4cbb-80e2-f7ad7a3c8938" providerId="ADAL" clId="{06FB6406-B99D-459F-8603-112B88F95E27}" dt="2022-11-22T21:29:54.987" v="129" actId="26606"/>
          <ac:spMkLst>
            <pc:docMk/>
            <pc:sldMk cId="857101503" sldId="256"/>
            <ac:spMk id="43" creationId="{FB5B0058-AF13-4859-B429-4EDDE2A26F7F}"/>
          </ac:spMkLst>
        </pc:spChg>
        <pc:spChg chg="add del">
          <ac:chgData name="Garret Gao" userId="7bd5b673-05f7-4cbb-80e2-f7ad7a3c8938" providerId="ADAL" clId="{06FB6406-B99D-459F-8603-112B88F95E27}" dt="2022-11-22T21:29:54.987" v="129" actId="26606"/>
          <ac:spMkLst>
            <pc:docMk/>
            <pc:sldMk cId="857101503" sldId="256"/>
            <ac:spMk id="45" creationId="{0FB8E6CF-61A1-4A48-ADE0-5AE823AF1A8A}"/>
          </ac:spMkLst>
        </pc:spChg>
        <pc:spChg chg="add del">
          <ac:chgData name="Garret Gao" userId="7bd5b673-05f7-4cbb-80e2-f7ad7a3c8938" providerId="ADAL" clId="{06FB6406-B99D-459F-8603-112B88F95E27}" dt="2022-11-23T01:44:11.162" v="444" actId="26606"/>
          <ac:spMkLst>
            <pc:docMk/>
            <pc:sldMk cId="857101503" sldId="256"/>
            <ac:spMk id="46" creationId="{E91DC736-0EF8-4F87-9146-EBF1D2EE4D3D}"/>
          </ac:spMkLst>
        </pc:spChg>
        <pc:spChg chg="add del">
          <ac:chgData name="Garret Gao" userId="7bd5b673-05f7-4cbb-80e2-f7ad7a3c8938" providerId="ADAL" clId="{06FB6406-B99D-459F-8603-112B88F95E27}" dt="2022-11-22T21:30:00.011" v="131" actId="26606"/>
          <ac:spMkLst>
            <pc:docMk/>
            <pc:sldMk cId="857101503" sldId="256"/>
            <ac:spMk id="47" creationId="{C1DD1A8A-57D5-4A81-AD04-532B043C5611}"/>
          </ac:spMkLst>
        </pc:spChg>
        <pc:spChg chg="add del">
          <ac:chgData name="Garret Gao" userId="7bd5b673-05f7-4cbb-80e2-f7ad7a3c8938" providerId="ADAL" clId="{06FB6406-B99D-459F-8603-112B88F95E27}" dt="2022-11-22T21:30:00.011" v="131" actId="26606"/>
          <ac:spMkLst>
            <pc:docMk/>
            <pc:sldMk cId="857101503" sldId="256"/>
            <ac:spMk id="48" creationId="{007891EC-4501-44ED-A8C8-B11B6DB767AB}"/>
          </ac:spMkLst>
        </pc:spChg>
        <pc:spChg chg="add del">
          <ac:chgData name="Garret Gao" userId="7bd5b673-05f7-4cbb-80e2-f7ad7a3c8938" providerId="ADAL" clId="{06FB6406-B99D-459F-8603-112B88F95E27}" dt="2022-11-23T01:44:11.162" v="444" actId="26606"/>
          <ac:spMkLst>
            <pc:docMk/>
            <pc:sldMk cId="857101503" sldId="256"/>
            <ac:spMk id="49" creationId="{097CD68E-23E3-4007-8847-CD0944C4F7BE}"/>
          </ac:spMkLst>
        </pc:spChg>
        <pc:spChg chg="add del">
          <ac:chgData name="Garret Gao" userId="7bd5b673-05f7-4cbb-80e2-f7ad7a3c8938" providerId="ADAL" clId="{06FB6406-B99D-459F-8603-112B88F95E27}" dt="2022-11-22T21:30:02.227" v="133" actId="26606"/>
          <ac:spMkLst>
            <pc:docMk/>
            <pc:sldMk cId="857101503" sldId="256"/>
            <ac:spMk id="50" creationId="{B9951BD9-0868-4CDB-ACD6-9C4209B5E412}"/>
          </ac:spMkLst>
        </pc:spChg>
        <pc:spChg chg="add del">
          <ac:chgData name="Garret Gao" userId="7bd5b673-05f7-4cbb-80e2-f7ad7a3c8938" providerId="ADAL" clId="{06FB6406-B99D-459F-8603-112B88F95E27}" dt="2022-11-23T01:44:11.162" v="444" actId="26606"/>
          <ac:spMkLst>
            <pc:docMk/>
            <pc:sldMk cId="857101503" sldId="256"/>
            <ac:spMk id="51" creationId="{AF2F604E-43BE-4DC3-B983-E071523364F8}"/>
          </ac:spMkLst>
        </pc:spChg>
        <pc:spChg chg="add del">
          <ac:chgData name="Garret Gao" userId="7bd5b673-05f7-4cbb-80e2-f7ad7a3c8938" providerId="ADAL" clId="{06FB6406-B99D-459F-8603-112B88F95E27}" dt="2022-11-22T21:30:06.373" v="135" actId="26606"/>
          <ac:spMkLst>
            <pc:docMk/>
            <pc:sldMk cId="857101503" sldId="256"/>
            <ac:spMk id="52" creationId="{9225B0D8-E56E-4ACC-A464-81F4062765CC}"/>
          </ac:spMkLst>
        </pc:spChg>
        <pc:spChg chg="add del">
          <ac:chgData name="Garret Gao" userId="7bd5b673-05f7-4cbb-80e2-f7ad7a3c8938" providerId="ADAL" clId="{06FB6406-B99D-459F-8603-112B88F95E27}" dt="2022-11-22T21:30:06.373" v="135" actId="26606"/>
          <ac:spMkLst>
            <pc:docMk/>
            <pc:sldMk cId="857101503" sldId="256"/>
            <ac:spMk id="53" creationId="{8F5D1B28-3976-4367-807C-CAD629CDD838}"/>
          </ac:spMkLst>
        </pc:spChg>
        <pc:spChg chg="add del">
          <ac:chgData name="Garret Gao" userId="7bd5b673-05f7-4cbb-80e2-f7ad7a3c8938" providerId="ADAL" clId="{06FB6406-B99D-459F-8603-112B88F95E27}" dt="2022-11-23T01:44:11.162" v="444" actId="26606"/>
          <ac:spMkLst>
            <pc:docMk/>
            <pc:sldMk cId="857101503" sldId="256"/>
            <ac:spMk id="54" creationId="{08C9B587-E65E-4B52-B37C-ABEBB6E87928}"/>
          </ac:spMkLst>
        </pc:spChg>
        <pc:spChg chg="add del">
          <ac:chgData name="Garret Gao" userId="7bd5b673-05f7-4cbb-80e2-f7ad7a3c8938" providerId="ADAL" clId="{06FB6406-B99D-459F-8603-112B88F95E27}" dt="2022-11-22T21:30:09.625" v="137" actId="26606"/>
          <ac:spMkLst>
            <pc:docMk/>
            <pc:sldMk cId="857101503" sldId="256"/>
            <ac:spMk id="55" creationId="{E49CC64F-7275-4E33-961B-0C5CDC439875}"/>
          </ac:spMkLst>
        </pc:spChg>
        <pc:spChg chg="add del">
          <ac:chgData name="Garret Gao" userId="7bd5b673-05f7-4cbb-80e2-f7ad7a3c8938" providerId="ADAL" clId="{06FB6406-B99D-459F-8603-112B88F95E27}" dt="2022-11-23T01:44:13.592" v="446" actId="26606"/>
          <ac:spMkLst>
            <pc:docMk/>
            <pc:sldMk cId="857101503" sldId="256"/>
            <ac:spMk id="56" creationId="{6CCA5F87-1D1E-45CB-8D83-FC7EEFAD9935}"/>
          </ac:spMkLst>
        </pc:spChg>
        <pc:spChg chg="add del">
          <ac:chgData name="Garret Gao" userId="7bd5b673-05f7-4cbb-80e2-f7ad7a3c8938" providerId="ADAL" clId="{06FB6406-B99D-459F-8603-112B88F95E27}" dt="2022-11-23T01:43:29.800" v="434"/>
          <ac:spMkLst>
            <pc:docMk/>
            <pc:sldMk cId="857101503" sldId="256"/>
            <ac:spMk id="57" creationId="{0671A8AE-40A1-4631-A6B8-581AFF065482}"/>
          </ac:spMkLst>
        </pc:spChg>
        <pc:spChg chg="add del">
          <ac:chgData name="Garret Gao" userId="7bd5b673-05f7-4cbb-80e2-f7ad7a3c8938" providerId="ADAL" clId="{06FB6406-B99D-459F-8603-112B88F95E27}" dt="2022-11-23T01:43:29.800" v="434"/>
          <ac:spMkLst>
            <pc:docMk/>
            <pc:sldMk cId="857101503" sldId="256"/>
            <ac:spMk id="58" creationId="{AB58EF07-17C2-48CF-ABB0-EEF1F17CB8F0}"/>
          </ac:spMkLst>
        </pc:spChg>
        <pc:spChg chg="add del">
          <ac:chgData name="Garret Gao" userId="7bd5b673-05f7-4cbb-80e2-f7ad7a3c8938" providerId="ADAL" clId="{06FB6406-B99D-459F-8603-112B88F95E27}" dt="2022-11-23T01:43:29.800" v="434"/>
          <ac:spMkLst>
            <pc:docMk/>
            <pc:sldMk cId="857101503" sldId="256"/>
            <ac:spMk id="59" creationId="{AF2F604E-43BE-4DC3-B983-E071523364F8}"/>
          </ac:spMkLst>
        </pc:spChg>
        <pc:spChg chg="add del">
          <ac:chgData name="Garret Gao" userId="7bd5b673-05f7-4cbb-80e2-f7ad7a3c8938" providerId="ADAL" clId="{06FB6406-B99D-459F-8603-112B88F95E27}" dt="2022-11-23T01:43:29.800" v="434"/>
          <ac:spMkLst>
            <pc:docMk/>
            <pc:sldMk cId="857101503" sldId="256"/>
            <ac:spMk id="60" creationId="{08C9B587-E65E-4B52-B37C-ABEBB6E87928}"/>
          </ac:spMkLst>
        </pc:spChg>
        <pc:spChg chg="add del">
          <ac:chgData name="Garret Gao" userId="7bd5b673-05f7-4cbb-80e2-f7ad7a3c8938" providerId="ADAL" clId="{06FB6406-B99D-459F-8603-112B88F95E27}" dt="2022-11-23T01:44:13.592" v="446" actId="26606"/>
          <ac:spMkLst>
            <pc:docMk/>
            <pc:sldMk cId="857101503" sldId="256"/>
            <ac:spMk id="61" creationId="{7CCFC2C6-6238-4A2F-93DE-2ADF74AF635E}"/>
          </ac:spMkLst>
        </pc:spChg>
        <pc:spChg chg="add del">
          <ac:chgData name="Garret Gao" userId="7bd5b673-05f7-4cbb-80e2-f7ad7a3c8938" providerId="ADAL" clId="{06FB6406-B99D-459F-8603-112B88F95E27}" dt="2022-11-23T01:44:13.592" v="446" actId="26606"/>
          <ac:spMkLst>
            <pc:docMk/>
            <pc:sldMk cId="857101503" sldId="256"/>
            <ac:spMk id="62" creationId="{AF2F604E-43BE-4DC3-B983-E071523364F8}"/>
          </ac:spMkLst>
        </pc:spChg>
        <pc:spChg chg="add del">
          <ac:chgData name="Garret Gao" userId="7bd5b673-05f7-4cbb-80e2-f7ad7a3c8938" providerId="ADAL" clId="{06FB6406-B99D-459F-8603-112B88F95E27}" dt="2022-11-23T01:44:13.592" v="446" actId="26606"/>
          <ac:spMkLst>
            <pc:docMk/>
            <pc:sldMk cId="857101503" sldId="256"/>
            <ac:spMk id="63" creationId="{08C9B587-E65E-4B52-B37C-ABEBB6E87928}"/>
          </ac:spMkLst>
        </pc:spChg>
        <pc:spChg chg="add del">
          <ac:chgData name="Garret Gao" userId="7bd5b673-05f7-4cbb-80e2-f7ad7a3c8938" providerId="ADAL" clId="{06FB6406-B99D-459F-8603-112B88F95E27}" dt="2022-11-22T21:37:22.389" v="174" actId="26606"/>
          <ac:spMkLst>
            <pc:docMk/>
            <pc:sldMk cId="857101503" sldId="256"/>
            <ac:spMk id="65" creationId="{0671A8AE-40A1-4631-A6B8-581AFF065482}"/>
          </ac:spMkLst>
        </pc:spChg>
        <pc:spChg chg="add del">
          <ac:chgData name="Garret Gao" userId="7bd5b673-05f7-4cbb-80e2-f7ad7a3c8938" providerId="ADAL" clId="{06FB6406-B99D-459F-8603-112B88F95E27}" dt="2022-11-23T02:15:03.468" v="493"/>
          <ac:spMkLst>
            <pc:docMk/>
            <pc:sldMk cId="857101503" sldId="256"/>
            <ac:spMk id="66" creationId="{55666830-9A19-4E01-8505-D6C7F9AC5665}"/>
          </ac:spMkLst>
        </pc:spChg>
        <pc:spChg chg="add del">
          <ac:chgData name="Garret Gao" userId="7bd5b673-05f7-4cbb-80e2-f7ad7a3c8938" providerId="ADAL" clId="{06FB6406-B99D-459F-8603-112B88F95E27}" dt="2022-11-22T21:37:22.389" v="174" actId="26606"/>
          <ac:spMkLst>
            <pc:docMk/>
            <pc:sldMk cId="857101503" sldId="256"/>
            <ac:spMk id="67" creationId="{AB58EF07-17C2-48CF-ABB0-EEF1F17CB8F0}"/>
          </ac:spMkLst>
        </pc:spChg>
        <pc:spChg chg="add del">
          <ac:chgData name="Garret Gao" userId="7bd5b673-05f7-4cbb-80e2-f7ad7a3c8938" providerId="ADAL" clId="{06FB6406-B99D-459F-8603-112B88F95E27}" dt="2022-11-23T02:15:03.468" v="493"/>
          <ac:spMkLst>
            <pc:docMk/>
            <pc:sldMk cId="857101503" sldId="256"/>
            <ac:spMk id="68" creationId="{AE9FC877-7FB6-4D22-9988-35420644E202}"/>
          </ac:spMkLst>
        </pc:spChg>
        <pc:spChg chg="add del">
          <ac:chgData name="Garret Gao" userId="7bd5b673-05f7-4cbb-80e2-f7ad7a3c8938" providerId="ADAL" clId="{06FB6406-B99D-459F-8603-112B88F95E27}" dt="2022-11-22T21:37:22.389" v="174" actId="26606"/>
          <ac:spMkLst>
            <pc:docMk/>
            <pc:sldMk cId="857101503" sldId="256"/>
            <ac:spMk id="69" creationId="{AF2F604E-43BE-4DC3-B983-E071523364F8}"/>
          </ac:spMkLst>
        </pc:spChg>
        <pc:spChg chg="add del">
          <ac:chgData name="Garret Gao" userId="7bd5b673-05f7-4cbb-80e2-f7ad7a3c8938" providerId="ADAL" clId="{06FB6406-B99D-459F-8603-112B88F95E27}" dt="2022-11-23T02:15:03.468" v="493"/>
          <ac:spMkLst>
            <pc:docMk/>
            <pc:sldMk cId="857101503" sldId="256"/>
            <ac:spMk id="70" creationId="{E41809D1-F12E-46BB-B804-5F209D325E8B}"/>
          </ac:spMkLst>
        </pc:spChg>
        <pc:spChg chg="add del">
          <ac:chgData name="Garret Gao" userId="7bd5b673-05f7-4cbb-80e2-f7ad7a3c8938" providerId="ADAL" clId="{06FB6406-B99D-459F-8603-112B88F95E27}" dt="2022-11-22T21:37:22.389" v="174" actId="26606"/>
          <ac:spMkLst>
            <pc:docMk/>
            <pc:sldMk cId="857101503" sldId="256"/>
            <ac:spMk id="71" creationId="{08C9B587-E65E-4B52-B37C-ABEBB6E87928}"/>
          </ac:spMkLst>
        </pc:spChg>
        <pc:spChg chg="add del">
          <ac:chgData name="Garret Gao" userId="7bd5b673-05f7-4cbb-80e2-f7ad7a3c8938" providerId="ADAL" clId="{06FB6406-B99D-459F-8603-112B88F95E27}" dt="2022-11-23T02:15:03.468" v="493"/>
          <ac:spMkLst>
            <pc:docMk/>
            <pc:sldMk cId="857101503" sldId="256"/>
            <ac:spMk id="72" creationId="{AF2F604E-43BE-4DC3-B983-E071523364F8}"/>
          </ac:spMkLst>
        </pc:spChg>
        <pc:spChg chg="add del">
          <ac:chgData name="Garret Gao" userId="7bd5b673-05f7-4cbb-80e2-f7ad7a3c8938" providerId="ADAL" clId="{06FB6406-B99D-459F-8603-112B88F95E27}" dt="2022-11-23T02:15:03.468" v="493"/>
          <ac:spMkLst>
            <pc:docMk/>
            <pc:sldMk cId="857101503" sldId="256"/>
            <ac:spMk id="73" creationId="{08C9B587-E65E-4B52-B37C-ABEBB6E87928}"/>
          </ac:spMkLst>
        </pc:spChg>
        <pc:picChg chg="add del">
          <ac:chgData name="Garret Gao" userId="7bd5b673-05f7-4cbb-80e2-f7ad7a3c8938" providerId="ADAL" clId="{06FB6406-B99D-459F-8603-112B88F95E27}" dt="2022-11-22T21:24:45.943" v="27" actId="26606"/>
          <ac:picMkLst>
            <pc:docMk/>
            <pc:sldMk cId="857101503" sldId="256"/>
            <ac:picMk id="5" creationId="{DEF29E6D-56C9-F647-140A-68D8FF1559C9}"/>
          </ac:picMkLst>
        </pc:picChg>
        <pc:picChg chg="add del">
          <ac:chgData name="Garret Gao" userId="7bd5b673-05f7-4cbb-80e2-f7ad7a3c8938" providerId="ADAL" clId="{06FB6406-B99D-459F-8603-112B88F95E27}" dt="2022-11-22T21:24:50.291" v="30" actId="26606"/>
          <ac:picMkLst>
            <pc:docMk/>
            <pc:sldMk cId="857101503" sldId="256"/>
            <ac:picMk id="16" creationId="{266B464A-A282-5CD3-7AF2-89FE586F7B6C}"/>
          </ac:picMkLst>
        </pc:picChg>
        <pc:picChg chg="add mod ord">
          <ac:chgData name="Garret Gao" userId="7bd5b673-05f7-4cbb-80e2-f7ad7a3c8938" providerId="ADAL" clId="{06FB6406-B99D-459F-8603-112B88F95E27}" dt="2022-11-23T01:44:13.597" v="447" actId="26606"/>
          <ac:picMkLst>
            <pc:docMk/>
            <pc:sldMk cId="857101503" sldId="256"/>
            <ac:picMk id="19" creationId="{DEF29E6D-56C9-F647-140A-68D8FF1559C9}"/>
          </ac:picMkLst>
        </pc:picChg>
        <pc:cxnChg chg="add del">
          <ac:chgData name="Garret Gao" userId="7bd5b673-05f7-4cbb-80e2-f7ad7a3c8938" providerId="ADAL" clId="{06FB6406-B99D-459F-8603-112B88F95E27}" dt="2022-11-22T21:29:54.987" v="129" actId="26606"/>
          <ac:cxnSpMkLst>
            <pc:docMk/>
            <pc:sldMk cId="857101503" sldId="256"/>
            <ac:cxnSpMk id="44" creationId="{07A9243D-8FC3-4B36-874B-55906B03F484}"/>
          </ac:cxnSpMkLst>
        </pc:cxnChg>
      </pc:sldChg>
      <pc:sldChg chg="addSp delSp modSp mod setBg modClrScheme setClrOvrMap delDesignElem chgLayout">
        <pc:chgData name="Garret Gao" userId="7bd5b673-05f7-4cbb-80e2-f7ad7a3c8938" providerId="ADAL" clId="{06FB6406-B99D-459F-8603-112B88F95E27}" dt="2022-11-28T18:14:23.663" v="3155"/>
        <pc:sldMkLst>
          <pc:docMk/>
          <pc:sldMk cId="2506919003" sldId="257"/>
        </pc:sldMkLst>
        <pc:spChg chg="mod ord">
          <ac:chgData name="Garret Gao" userId="7bd5b673-05f7-4cbb-80e2-f7ad7a3c8938" providerId="ADAL" clId="{06FB6406-B99D-459F-8603-112B88F95E27}" dt="2022-11-23T02:14:34.280" v="486" actId="1076"/>
          <ac:spMkLst>
            <pc:docMk/>
            <pc:sldMk cId="2506919003" sldId="257"/>
            <ac:spMk id="2" creationId="{18184765-4A89-19AB-7829-D6F9689EE22E}"/>
          </ac:spMkLst>
        </pc:spChg>
        <pc:spChg chg="add del mod">
          <ac:chgData name="Garret Gao" userId="7bd5b673-05f7-4cbb-80e2-f7ad7a3c8938" providerId="ADAL" clId="{06FB6406-B99D-459F-8603-112B88F95E27}" dt="2022-11-22T21:31:30.583" v="165" actId="26606"/>
          <ac:spMkLst>
            <pc:docMk/>
            <pc:sldMk cId="2506919003" sldId="257"/>
            <ac:spMk id="3" creationId="{410E5604-CBA4-D206-D2BA-67E0601A5418}"/>
          </ac:spMkLst>
        </pc:spChg>
        <pc:spChg chg="add del">
          <ac:chgData name="Garret Gao" userId="7bd5b673-05f7-4cbb-80e2-f7ad7a3c8938" providerId="ADAL" clId="{06FB6406-B99D-459F-8603-112B88F95E27}" dt="2022-11-22T21:31:30.583" v="165" actId="26606"/>
          <ac:spMkLst>
            <pc:docMk/>
            <pc:sldMk cId="2506919003" sldId="257"/>
            <ac:spMk id="8" creationId="{E8A8EAB8-D2FF-444D-B34B-7D32F106AD0E}"/>
          </ac:spMkLst>
        </pc:spChg>
        <pc:spChg chg="add del">
          <ac:chgData name="Garret Gao" userId="7bd5b673-05f7-4cbb-80e2-f7ad7a3c8938" providerId="ADAL" clId="{06FB6406-B99D-459F-8603-112B88F95E27}" dt="2022-11-22T21:30:38.768" v="142" actId="26606"/>
          <ac:spMkLst>
            <pc:docMk/>
            <pc:sldMk cId="2506919003" sldId="257"/>
            <ac:spMk id="18" creationId="{C5E6CFF1-2F42-4E10-9A97-F116F46F53FE}"/>
          </ac:spMkLst>
        </pc:spChg>
        <pc:spChg chg="add del">
          <ac:chgData name="Garret Gao" userId="7bd5b673-05f7-4cbb-80e2-f7ad7a3c8938" providerId="ADAL" clId="{06FB6406-B99D-459F-8603-112B88F95E27}" dt="2022-11-22T21:30:54.659" v="152" actId="26606"/>
          <ac:spMkLst>
            <pc:docMk/>
            <pc:sldMk cId="2506919003" sldId="257"/>
            <ac:spMk id="19" creationId="{EE1FC7B4-E4A7-4452-B413-1A623E3A7230}"/>
          </ac:spMkLst>
        </pc:spChg>
        <pc:spChg chg="add del">
          <ac:chgData name="Garret Gao" userId="7bd5b673-05f7-4cbb-80e2-f7ad7a3c8938" providerId="ADAL" clId="{06FB6406-B99D-459F-8603-112B88F95E27}" dt="2022-11-22T21:30:54.659" v="152" actId="26606"/>
          <ac:spMkLst>
            <pc:docMk/>
            <pc:sldMk cId="2506919003" sldId="257"/>
            <ac:spMk id="21" creationId="{E0709AF0-24F0-4486-B189-BE6386BDB198}"/>
          </ac:spMkLst>
        </pc:spChg>
        <pc:spChg chg="add del">
          <ac:chgData name="Garret Gao" userId="7bd5b673-05f7-4cbb-80e2-f7ad7a3c8938" providerId="ADAL" clId="{06FB6406-B99D-459F-8603-112B88F95E27}" dt="2022-11-22T21:30:44.527" v="144" actId="26606"/>
          <ac:spMkLst>
            <pc:docMk/>
            <pc:sldMk cId="2506919003" sldId="257"/>
            <ac:spMk id="23" creationId="{E8A8EAB8-D2FF-444D-B34B-7D32F106AD0E}"/>
          </ac:spMkLst>
        </pc:spChg>
        <pc:spChg chg="add del">
          <ac:chgData name="Garret Gao" userId="7bd5b673-05f7-4cbb-80e2-f7ad7a3c8938" providerId="ADAL" clId="{06FB6406-B99D-459F-8603-112B88F95E27}" dt="2022-11-22T21:30:52.020" v="146" actId="26606"/>
          <ac:spMkLst>
            <pc:docMk/>
            <pc:sldMk cId="2506919003" sldId="257"/>
            <ac:spMk id="27" creationId="{BACC6370-2D7E-4714-9D71-7542949D7D5D}"/>
          </ac:spMkLst>
        </pc:spChg>
        <pc:spChg chg="add del">
          <ac:chgData name="Garret Gao" userId="7bd5b673-05f7-4cbb-80e2-f7ad7a3c8938" providerId="ADAL" clId="{06FB6406-B99D-459F-8603-112B88F95E27}" dt="2022-11-22T21:30:52.020" v="146" actId="26606"/>
          <ac:spMkLst>
            <pc:docMk/>
            <pc:sldMk cId="2506919003" sldId="257"/>
            <ac:spMk id="28" creationId="{F68B3F68-107C-434F-AA38-110D5EA91B85}"/>
          </ac:spMkLst>
        </pc:spChg>
        <pc:spChg chg="add del">
          <ac:chgData name="Garret Gao" userId="7bd5b673-05f7-4cbb-80e2-f7ad7a3c8938" providerId="ADAL" clId="{06FB6406-B99D-459F-8603-112B88F95E27}" dt="2022-11-22T21:30:52.020" v="146" actId="26606"/>
          <ac:spMkLst>
            <pc:docMk/>
            <pc:sldMk cId="2506919003" sldId="257"/>
            <ac:spMk id="29" creationId="{AAD0DBB9-1A4B-4391-81D4-CB19F9AB918A}"/>
          </ac:spMkLst>
        </pc:spChg>
        <pc:spChg chg="add del">
          <ac:chgData name="Garret Gao" userId="7bd5b673-05f7-4cbb-80e2-f7ad7a3c8938" providerId="ADAL" clId="{06FB6406-B99D-459F-8603-112B88F95E27}" dt="2022-11-22T21:30:52.020" v="146" actId="26606"/>
          <ac:spMkLst>
            <pc:docMk/>
            <pc:sldMk cId="2506919003" sldId="257"/>
            <ac:spMk id="30" creationId="{063BBA22-50EA-4C4D-BE05-F1CE4E63AA56}"/>
          </ac:spMkLst>
        </pc:spChg>
        <pc:spChg chg="add del">
          <ac:chgData name="Garret Gao" userId="7bd5b673-05f7-4cbb-80e2-f7ad7a3c8938" providerId="ADAL" clId="{06FB6406-B99D-459F-8603-112B88F95E27}" dt="2022-11-22T21:30:53.009" v="148" actId="26606"/>
          <ac:spMkLst>
            <pc:docMk/>
            <pc:sldMk cId="2506919003" sldId="257"/>
            <ac:spMk id="33" creationId="{E8A8EAB8-D2FF-444D-B34B-7D32F106AD0E}"/>
          </ac:spMkLst>
        </pc:spChg>
        <pc:spChg chg="add del">
          <ac:chgData name="Garret Gao" userId="7bd5b673-05f7-4cbb-80e2-f7ad7a3c8938" providerId="ADAL" clId="{06FB6406-B99D-459F-8603-112B88F95E27}" dt="2022-11-22T21:30:53.009" v="148" actId="26606"/>
          <ac:spMkLst>
            <pc:docMk/>
            <pc:sldMk cId="2506919003" sldId="257"/>
            <ac:spMk id="35" creationId="{410E5604-CBA4-D206-D2BA-67E0601A5418}"/>
          </ac:spMkLst>
        </pc:spChg>
        <pc:spChg chg="add del">
          <ac:chgData name="Garret Gao" userId="7bd5b673-05f7-4cbb-80e2-f7ad7a3c8938" providerId="ADAL" clId="{06FB6406-B99D-459F-8603-112B88F95E27}" dt="2022-11-22T21:30:54.026" v="150" actId="26606"/>
          <ac:spMkLst>
            <pc:docMk/>
            <pc:sldMk cId="2506919003" sldId="257"/>
            <ac:spMk id="39" creationId="{C5E6CFF1-2F42-4E10-9A97-F116F46F53FE}"/>
          </ac:spMkLst>
        </pc:spChg>
        <pc:spChg chg="add del">
          <ac:chgData name="Garret Gao" userId="7bd5b673-05f7-4cbb-80e2-f7ad7a3c8938" providerId="ADAL" clId="{06FB6406-B99D-459F-8603-112B88F95E27}" dt="2022-11-22T21:30:54.026" v="150" actId="26606"/>
          <ac:spMkLst>
            <pc:docMk/>
            <pc:sldMk cId="2506919003" sldId="257"/>
            <ac:spMk id="42" creationId="{410E5604-CBA4-D206-D2BA-67E0601A5418}"/>
          </ac:spMkLst>
        </pc:spChg>
        <pc:spChg chg="add del">
          <ac:chgData name="Garret Gao" userId="7bd5b673-05f7-4cbb-80e2-f7ad7a3c8938" providerId="ADAL" clId="{06FB6406-B99D-459F-8603-112B88F95E27}" dt="2022-11-22T21:30:54.659" v="152" actId="26606"/>
          <ac:spMkLst>
            <pc:docMk/>
            <pc:sldMk cId="2506919003" sldId="257"/>
            <ac:spMk id="44" creationId="{FBE3B62F-5853-4A3C-B050-6186351A7176}"/>
          </ac:spMkLst>
        </pc:spChg>
        <pc:spChg chg="add del">
          <ac:chgData name="Garret Gao" userId="7bd5b673-05f7-4cbb-80e2-f7ad7a3c8938" providerId="ADAL" clId="{06FB6406-B99D-459F-8603-112B88F95E27}" dt="2022-11-22T21:30:54.659" v="152" actId="26606"/>
          <ac:spMkLst>
            <pc:docMk/>
            <pc:sldMk cId="2506919003" sldId="257"/>
            <ac:spMk id="45" creationId="{410E5604-CBA4-D206-D2BA-67E0601A5418}"/>
          </ac:spMkLst>
        </pc:spChg>
        <pc:spChg chg="add del">
          <ac:chgData name="Garret Gao" userId="7bd5b673-05f7-4cbb-80e2-f7ad7a3c8938" providerId="ADAL" clId="{06FB6406-B99D-459F-8603-112B88F95E27}" dt="2022-11-22T21:30:55.173" v="154" actId="26606"/>
          <ac:spMkLst>
            <pc:docMk/>
            <pc:sldMk cId="2506919003" sldId="257"/>
            <ac:spMk id="47" creationId="{C5E6CFF1-2F42-4E10-9A97-F116F46F53FE}"/>
          </ac:spMkLst>
        </pc:spChg>
        <pc:spChg chg="add del">
          <ac:chgData name="Garret Gao" userId="7bd5b673-05f7-4cbb-80e2-f7ad7a3c8938" providerId="ADAL" clId="{06FB6406-B99D-459F-8603-112B88F95E27}" dt="2022-11-22T21:30:55.173" v="154" actId="26606"/>
          <ac:spMkLst>
            <pc:docMk/>
            <pc:sldMk cId="2506919003" sldId="257"/>
            <ac:spMk id="50" creationId="{410E5604-CBA4-D206-D2BA-67E0601A5418}"/>
          </ac:spMkLst>
        </pc:spChg>
        <pc:spChg chg="add del">
          <ac:chgData name="Garret Gao" userId="7bd5b673-05f7-4cbb-80e2-f7ad7a3c8938" providerId="ADAL" clId="{06FB6406-B99D-459F-8603-112B88F95E27}" dt="2022-11-22T21:30:56.108" v="156" actId="26606"/>
          <ac:spMkLst>
            <pc:docMk/>
            <pc:sldMk cId="2506919003" sldId="257"/>
            <ac:spMk id="52" creationId="{E8A8EAB8-D2FF-444D-B34B-7D32F106AD0E}"/>
          </ac:spMkLst>
        </pc:spChg>
        <pc:spChg chg="add del">
          <ac:chgData name="Garret Gao" userId="7bd5b673-05f7-4cbb-80e2-f7ad7a3c8938" providerId="ADAL" clId="{06FB6406-B99D-459F-8603-112B88F95E27}" dt="2022-11-22T21:30:56.108" v="156" actId="26606"/>
          <ac:spMkLst>
            <pc:docMk/>
            <pc:sldMk cId="2506919003" sldId="257"/>
            <ac:spMk id="54" creationId="{410E5604-CBA4-D206-D2BA-67E0601A5418}"/>
          </ac:spMkLst>
        </pc:spChg>
        <pc:spChg chg="add del">
          <ac:chgData name="Garret Gao" userId="7bd5b673-05f7-4cbb-80e2-f7ad7a3c8938" providerId="ADAL" clId="{06FB6406-B99D-459F-8603-112B88F95E27}" dt="2022-11-22T21:31:02.044" v="158" actId="26606"/>
          <ac:spMkLst>
            <pc:docMk/>
            <pc:sldMk cId="2506919003" sldId="257"/>
            <ac:spMk id="58" creationId="{C5E6CFF1-2F42-4E10-9A97-F116F46F53FE}"/>
          </ac:spMkLst>
        </pc:spChg>
        <pc:spChg chg="add del">
          <ac:chgData name="Garret Gao" userId="7bd5b673-05f7-4cbb-80e2-f7ad7a3c8938" providerId="ADAL" clId="{06FB6406-B99D-459F-8603-112B88F95E27}" dt="2022-11-22T21:31:02.044" v="158" actId="26606"/>
          <ac:spMkLst>
            <pc:docMk/>
            <pc:sldMk cId="2506919003" sldId="257"/>
            <ac:spMk id="61" creationId="{410E5604-CBA4-D206-D2BA-67E0601A5418}"/>
          </ac:spMkLst>
        </pc:spChg>
        <pc:spChg chg="add del">
          <ac:chgData name="Garret Gao" userId="7bd5b673-05f7-4cbb-80e2-f7ad7a3c8938" providerId="ADAL" clId="{06FB6406-B99D-459F-8603-112B88F95E27}" dt="2022-11-22T21:31:02.713" v="160" actId="26606"/>
          <ac:spMkLst>
            <pc:docMk/>
            <pc:sldMk cId="2506919003" sldId="257"/>
            <ac:spMk id="63" creationId="{E8A8EAB8-D2FF-444D-B34B-7D32F106AD0E}"/>
          </ac:spMkLst>
        </pc:spChg>
        <pc:spChg chg="add del">
          <ac:chgData name="Garret Gao" userId="7bd5b673-05f7-4cbb-80e2-f7ad7a3c8938" providerId="ADAL" clId="{06FB6406-B99D-459F-8603-112B88F95E27}" dt="2022-11-22T21:31:02.713" v="160" actId="26606"/>
          <ac:spMkLst>
            <pc:docMk/>
            <pc:sldMk cId="2506919003" sldId="257"/>
            <ac:spMk id="65" creationId="{410E5604-CBA4-D206-D2BA-67E0601A5418}"/>
          </ac:spMkLst>
        </pc:spChg>
        <pc:spChg chg="add del">
          <ac:chgData name="Garret Gao" userId="7bd5b673-05f7-4cbb-80e2-f7ad7a3c8938" providerId="ADAL" clId="{06FB6406-B99D-459F-8603-112B88F95E27}" dt="2022-11-22T21:31:20.739" v="162" actId="26606"/>
          <ac:spMkLst>
            <pc:docMk/>
            <pc:sldMk cId="2506919003" sldId="257"/>
            <ac:spMk id="69" creationId="{C5E6CFF1-2F42-4E10-9A97-F116F46F53FE}"/>
          </ac:spMkLst>
        </pc:spChg>
        <pc:spChg chg="add del">
          <ac:chgData name="Garret Gao" userId="7bd5b673-05f7-4cbb-80e2-f7ad7a3c8938" providerId="ADAL" clId="{06FB6406-B99D-459F-8603-112B88F95E27}" dt="2022-11-22T21:31:20.739" v="162" actId="26606"/>
          <ac:spMkLst>
            <pc:docMk/>
            <pc:sldMk cId="2506919003" sldId="257"/>
            <ac:spMk id="72" creationId="{410E5604-CBA4-D206-D2BA-67E0601A5418}"/>
          </ac:spMkLst>
        </pc:spChg>
        <pc:spChg chg="add del">
          <ac:chgData name="Garret Gao" userId="7bd5b673-05f7-4cbb-80e2-f7ad7a3c8938" providerId="ADAL" clId="{06FB6406-B99D-459F-8603-112B88F95E27}" dt="2022-11-22T21:31:30.549" v="164" actId="26606"/>
          <ac:spMkLst>
            <pc:docMk/>
            <pc:sldMk cId="2506919003" sldId="257"/>
            <ac:spMk id="74" creationId="{375B19E4-0108-41C4-8DB1-11BAE0B49D9B}"/>
          </ac:spMkLst>
        </pc:spChg>
        <pc:spChg chg="add del">
          <ac:chgData name="Garret Gao" userId="7bd5b673-05f7-4cbb-80e2-f7ad7a3c8938" providerId="ADAL" clId="{06FB6406-B99D-459F-8603-112B88F95E27}" dt="2022-11-22T21:31:30.549" v="164" actId="26606"/>
          <ac:spMkLst>
            <pc:docMk/>
            <pc:sldMk cId="2506919003" sldId="257"/>
            <ac:spMk id="78" creationId="{410E5604-CBA4-D206-D2BA-67E0601A5418}"/>
          </ac:spMkLst>
        </pc:spChg>
        <pc:spChg chg="add del">
          <ac:chgData name="Garret Gao" userId="7bd5b673-05f7-4cbb-80e2-f7ad7a3c8938" providerId="ADAL" clId="{06FB6406-B99D-459F-8603-112B88F95E27}" dt="2022-11-23T01:43:29.800" v="434"/>
          <ac:spMkLst>
            <pc:docMk/>
            <pc:sldMk cId="2506919003" sldId="257"/>
            <ac:spMk id="80" creationId="{BACC6370-2D7E-4714-9D71-7542949D7D5D}"/>
          </ac:spMkLst>
        </pc:spChg>
        <pc:spChg chg="add del">
          <ac:chgData name="Garret Gao" userId="7bd5b673-05f7-4cbb-80e2-f7ad7a3c8938" providerId="ADAL" clId="{06FB6406-B99D-459F-8603-112B88F95E27}" dt="2022-11-23T01:43:29.800" v="434"/>
          <ac:spMkLst>
            <pc:docMk/>
            <pc:sldMk cId="2506919003" sldId="257"/>
            <ac:spMk id="81" creationId="{F68B3F68-107C-434F-AA38-110D5EA91B85}"/>
          </ac:spMkLst>
        </pc:spChg>
        <pc:spChg chg="add del">
          <ac:chgData name="Garret Gao" userId="7bd5b673-05f7-4cbb-80e2-f7ad7a3c8938" providerId="ADAL" clId="{06FB6406-B99D-459F-8603-112B88F95E27}" dt="2022-11-23T01:43:29.800" v="434"/>
          <ac:spMkLst>
            <pc:docMk/>
            <pc:sldMk cId="2506919003" sldId="257"/>
            <ac:spMk id="82" creationId="{AAD0DBB9-1A4B-4391-81D4-CB19F9AB918A}"/>
          </ac:spMkLst>
        </pc:spChg>
        <pc:spChg chg="add del">
          <ac:chgData name="Garret Gao" userId="7bd5b673-05f7-4cbb-80e2-f7ad7a3c8938" providerId="ADAL" clId="{06FB6406-B99D-459F-8603-112B88F95E27}" dt="2022-11-23T01:43:29.800" v="434"/>
          <ac:spMkLst>
            <pc:docMk/>
            <pc:sldMk cId="2506919003" sldId="257"/>
            <ac:spMk id="83" creationId="{063BBA22-50EA-4C4D-BE05-F1CE4E63AA56}"/>
          </ac:spMkLst>
        </pc:spChg>
        <pc:spChg chg="add del">
          <ac:chgData name="Garret Gao" userId="7bd5b673-05f7-4cbb-80e2-f7ad7a3c8938" providerId="ADAL" clId="{06FB6406-B99D-459F-8603-112B88F95E27}" dt="2022-11-23T02:04:45.159" v="476" actId="26606"/>
          <ac:spMkLst>
            <pc:docMk/>
            <pc:sldMk cId="2506919003" sldId="257"/>
            <ac:spMk id="87" creationId="{154480E5-678B-478F-9170-46502C5FB3E3}"/>
          </ac:spMkLst>
        </pc:spChg>
        <pc:spChg chg="add del">
          <ac:chgData name="Garret Gao" userId="7bd5b673-05f7-4cbb-80e2-f7ad7a3c8938" providerId="ADAL" clId="{06FB6406-B99D-459F-8603-112B88F95E27}" dt="2022-11-23T01:45:07.723" v="449" actId="26606"/>
          <ac:spMkLst>
            <pc:docMk/>
            <pc:sldMk cId="2506919003" sldId="257"/>
            <ac:spMk id="89" creationId="{56E9B3E6-E277-4D68-BA48-9CB43FFBD6E2}"/>
          </ac:spMkLst>
        </pc:spChg>
        <pc:spChg chg="add del">
          <ac:chgData name="Garret Gao" userId="7bd5b673-05f7-4cbb-80e2-f7ad7a3c8938" providerId="ADAL" clId="{06FB6406-B99D-459F-8603-112B88F95E27}" dt="2022-11-23T02:04:45.159" v="476" actId="26606"/>
          <ac:spMkLst>
            <pc:docMk/>
            <pc:sldMk cId="2506919003" sldId="257"/>
            <ac:spMk id="93" creationId="{B598D875-841B-47A7-B4C8-237DBCE2FBC7}"/>
          </ac:spMkLst>
        </pc:spChg>
        <pc:spChg chg="add del">
          <ac:chgData name="Garret Gao" userId="7bd5b673-05f7-4cbb-80e2-f7ad7a3c8938" providerId="ADAL" clId="{06FB6406-B99D-459F-8603-112B88F95E27}" dt="2022-11-23T01:45:07.723" v="449" actId="26606"/>
          <ac:spMkLst>
            <pc:docMk/>
            <pc:sldMk cId="2506919003" sldId="257"/>
            <ac:spMk id="96" creationId="{D5B0017B-2ECA-49AF-B397-DC140825DF8D}"/>
          </ac:spMkLst>
        </pc:spChg>
        <pc:spChg chg="add del">
          <ac:chgData name="Garret Gao" userId="7bd5b673-05f7-4cbb-80e2-f7ad7a3c8938" providerId="ADAL" clId="{06FB6406-B99D-459F-8603-112B88F95E27}" dt="2022-11-23T01:45:47.201" v="451" actId="26606"/>
          <ac:spMkLst>
            <pc:docMk/>
            <pc:sldMk cId="2506919003" sldId="257"/>
            <ac:spMk id="100" creationId="{DCC231C8-C761-4B31-9B1C-C6D19248C6B3}"/>
          </ac:spMkLst>
        </pc:spChg>
        <pc:spChg chg="add del">
          <ac:chgData name="Garret Gao" userId="7bd5b673-05f7-4cbb-80e2-f7ad7a3c8938" providerId="ADAL" clId="{06FB6406-B99D-459F-8603-112B88F95E27}" dt="2022-11-23T02:05:11.944" v="479"/>
          <ac:spMkLst>
            <pc:docMk/>
            <pc:sldMk cId="2506919003" sldId="257"/>
            <ac:spMk id="105" creationId="{DCC231C8-C761-4B31-9B1C-C6D19248C6B3}"/>
          </ac:spMkLst>
        </pc:spChg>
        <pc:grpChg chg="add del">
          <ac:chgData name="Garret Gao" userId="7bd5b673-05f7-4cbb-80e2-f7ad7a3c8938" providerId="ADAL" clId="{06FB6406-B99D-459F-8603-112B88F95E27}" dt="2022-11-23T01:45:07.723" v="449" actId="26606"/>
          <ac:grpSpMkLst>
            <pc:docMk/>
            <pc:sldMk cId="2506919003" sldId="257"/>
            <ac:grpSpMk id="91" creationId="{AE1C45F0-260A-458C-96ED-C1F6D2151219}"/>
          </ac:grpSpMkLst>
        </pc:grpChg>
        <pc:graphicFrameChg chg="add mod modGraphic">
          <ac:chgData name="Garret Gao" userId="7bd5b673-05f7-4cbb-80e2-f7ad7a3c8938" providerId="ADAL" clId="{06FB6406-B99D-459F-8603-112B88F95E27}" dt="2022-11-28T18:14:23.663" v="3155"/>
          <ac:graphicFrameMkLst>
            <pc:docMk/>
            <pc:sldMk cId="2506919003" sldId="257"/>
            <ac:graphicFrameMk id="5" creationId="{F61F19E4-3596-61F1-A4CE-0978658AB1D5}"/>
          </ac:graphicFrameMkLst>
        </pc:graphicFrameChg>
        <pc:graphicFrameChg chg="add del">
          <ac:chgData name="Garret Gao" userId="7bd5b673-05f7-4cbb-80e2-f7ad7a3c8938" providerId="ADAL" clId="{06FB6406-B99D-459F-8603-112B88F95E27}" dt="2022-11-22T21:30:52.020" v="146" actId="26606"/>
          <ac:graphicFrameMkLst>
            <pc:docMk/>
            <pc:sldMk cId="2506919003" sldId="257"/>
            <ac:graphicFrameMk id="31" creationId="{729BDB3D-2F35-8254-7FEF-902A0DC24D3E}"/>
          </ac:graphicFrameMkLst>
        </pc:graphicFrameChg>
        <pc:graphicFrameChg chg="add mod ord modGraphic">
          <ac:chgData name="Garret Gao" userId="7bd5b673-05f7-4cbb-80e2-f7ad7a3c8938" providerId="ADAL" clId="{06FB6406-B99D-459F-8603-112B88F95E27}" dt="2022-11-23T02:05:19.275" v="480" actId="700"/>
          <ac:graphicFrameMkLst>
            <pc:docMk/>
            <pc:sldMk cId="2506919003" sldId="257"/>
            <ac:graphicFrameMk id="84" creationId="{729BDB3D-2F35-8254-7FEF-902A0DC24D3E}"/>
          </ac:graphicFrameMkLst>
        </pc:graphicFrameChg>
        <pc:picChg chg="add del">
          <ac:chgData name="Garret Gao" userId="7bd5b673-05f7-4cbb-80e2-f7ad7a3c8938" providerId="ADAL" clId="{06FB6406-B99D-459F-8603-112B88F95E27}" dt="2022-11-22T21:30:38.768" v="142" actId="26606"/>
          <ac:picMkLst>
            <pc:docMk/>
            <pc:sldMk cId="2506919003" sldId="257"/>
            <ac:picMk id="14" creationId="{DDBA09FA-2860-BA1F-DBD1-7429ACD215EF}"/>
          </ac:picMkLst>
        </pc:picChg>
        <pc:picChg chg="add del">
          <ac:chgData name="Garret Gao" userId="7bd5b673-05f7-4cbb-80e2-f7ad7a3c8938" providerId="ADAL" clId="{06FB6406-B99D-459F-8603-112B88F95E27}" dt="2022-11-22T21:30:54.659" v="152" actId="26606"/>
          <ac:picMkLst>
            <pc:docMk/>
            <pc:sldMk cId="2506919003" sldId="257"/>
            <ac:picMk id="16" creationId="{FE4743F2-C836-2E87-DCA6-C984755ED938}"/>
          </ac:picMkLst>
        </pc:picChg>
        <pc:picChg chg="add del">
          <ac:chgData name="Garret Gao" userId="7bd5b673-05f7-4cbb-80e2-f7ad7a3c8938" providerId="ADAL" clId="{06FB6406-B99D-459F-8603-112B88F95E27}" dt="2022-11-22T21:30:44.527" v="144" actId="26606"/>
          <ac:picMkLst>
            <pc:docMk/>
            <pc:sldMk cId="2506919003" sldId="257"/>
            <ac:picMk id="25" creationId="{26FF5A38-FEE4-9F99-56A2-0F2851E7DD62}"/>
          </ac:picMkLst>
        </pc:picChg>
        <pc:picChg chg="add del">
          <ac:chgData name="Garret Gao" userId="7bd5b673-05f7-4cbb-80e2-f7ad7a3c8938" providerId="ADAL" clId="{06FB6406-B99D-459F-8603-112B88F95E27}" dt="2022-11-22T21:30:53.009" v="148" actId="26606"/>
          <ac:picMkLst>
            <pc:docMk/>
            <pc:sldMk cId="2506919003" sldId="257"/>
            <ac:picMk id="37" creationId="{26FF5A38-FEE4-9F99-56A2-0F2851E7DD62}"/>
          </ac:picMkLst>
        </pc:picChg>
        <pc:picChg chg="add del">
          <ac:chgData name="Garret Gao" userId="7bd5b673-05f7-4cbb-80e2-f7ad7a3c8938" providerId="ADAL" clId="{06FB6406-B99D-459F-8603-112B88F95E27}" dt="2022-11-22T21:30:54.026" v="150" actId="26606"/>
          <ac:picMkLst>
            <pc:docMk/>
            <pc:sldMk cId="2506919003" sldId="257"/>
            <ac:picMk id="40" creationId="{DDBA09FA-2860-BA1F-DBD1-7429ACD215EF}"/>
          </ac:picMkLst>
        </pc:picChg>
        <pc:picChg chg="add del">
          <ac:chgData name="Garret Gao" userId="7bd5b673-05f7-4cbb-80e2-f7ad7a3c8938" providerId="ADAL" clId="{06FB6406-B99D-459F-8603-112B88F95E27}" dt="2022-11-22T21:30:55.173" v="154" actId="26606"/>
          <ac:picMkLst>
            <pc:docMk/>
            <pc:sldMk cId="2506919003" sldId="257"/>
            <ac:picMk id="48" creationId="{DDBA09FA-2860-BA1F-DBD1-7429ACD215EF}"/>
          </ac:picMkLst>
        </pc:picChg>
        <pc:picChg chg="add del">
          <ac:chgData name="Garret Gao" userId="7bd5b673-05f7-4cbb-80e2-f7ad7a3c8938" providerId="ADAL" clId="{06FB6406-B99D-459F-8603-112B88F95E27}" dt="2022-11-22T21:30:56.108" v="156" actId="26606"/>
          <ac:picMkLst>
            <pc:docMk/>
            <pc:sldMk cId="2506919003" sldId="257"/>
            <ac:picMk id="56" creationId="{26FF5A38-FEE4-9F99-56A2-0F2851E7DD62}"/>
          </ac:picMkLst>
        </pc:picChg>
        <pc:picChg chg="add del">
          <ac:chgData name="Garret Gao" userId="7bd5b673-05f7-4cbb-80e2-f7ad7a3c8938" providerId="ADAL" clId="{06FB6406-B99D-459F-8603-112B88F95E27}" dt="2022-11-22T21:31:02.044" v="158" actId="26606"/>
          <ac:picMkLst>
            <pc:docMk/>
            <pc:sldMk cId="2506919003" sldId="257"/>
            <ac:picMk id="59" creationId="{DDBA09FA-2860-BA1F-DBD1-7429ACD215EF}"/>
          </ac:picMkLst>
        </pc:picChg>
        <pc:picChg chg="add del">
          <ac:chgData name="Garret Gao" userId="7bd5b673-05f7-4cbb-80e2-f7ad7a3c8938" providerId="ADAL" clId="{06FB6406-B99D-459F-8603-112B88F95E27}" dt="2022-11-22T21:31:02.713" v="160" actId="26606"/>
          <ac:picMkLst>
            <pc:docMk/>
            <pc:sldMk cId="2506919003" sldId="257"/>
            <ac:picMk id="67" creationId="{26FF5A38-FEE4-9F99-56A2-0F2851E7DD62}"/>
          </ac:picMkLst>
        </pc:picChg>
        <pc:picChg chg="add del">
          <ac:chgData name="Garret Gao" userId="7bd5b673-05f7-4cbb-80e2-f7ad7a3c8938" providerId="ADAL" clId="{06FB6406-B99D-459F-8603-112B88F95E27}" dt="2022-11-22T21:31:20.739" v="162" actId="26606"/>
          <ac:picMkLst>
            <pc:docMk/>
            <pc:sldMk cId="2506919003" sldId="257"/>
            <ac:picMk id="70" creationId="{DDBA09FA-2860-BA1F-DBD1-7429ACD215EF}"/>
          </ac:picMkLst>
        </pc:picChg>
        <pc:picChg chg="add del">
          <ac:chgData name="Garret Gao" userId="7bd5b673-05f7-4cbb-80e2-f7ad7a3c8938" providerId="ADAL" clId="{06FB6406-B99D-459F-8603-112B88F95E27}" dt="2022-11-22T21:31:30.549" v="164" actId="26606"/>
          <ac:picMkLst>
            <pc:docMk/>
            <pc:sldMk cId="2506919003" sldId="257"/>
            <ac:picMk id="75" creationId="{C1405042-3CAF-17A3-EDD7-6D7D13B7E59A}"/>
          </ac:picMkLst>
        </pc:picChg>
        <pc:cxnChg chg="add del">
          <ac:chgData name="Garret Gao" userId="7bd5b673-05f7-4cbb-80e2-f7ad7a3c8938" providerId="ADAL" clId="{06FB6406-B99D-459F-8603-112B88F95E27}" dt="2022-11-22T21:31:30.583" v="165" actId="26606"/>
          <ac:cxnSpMkLst>
            <pc:docMk/>
            <pc:sldMk cId="2506919003" sldId="257"/>
            <ac:cxnSpMk id="10" creationId="{067633D1-6EE6-4118-B9F0-B363477BEE7A}"/>
          </ac:cxnSpMkLst>
        </pc:cxnChg>
        <pc:cxnChg chg="add del">
          <ac:chgData name="Garret Gao" userId="7bd5b673-05f7-4cbb-80e2-f7ad7a3c8938" providerId="ADAL" clId="{06FB6406-B99D-459F-8603-112B88F95E27}" dt="2022-11-22T21:31:30.583" v="165" actId="26606"/>
          <ac:cxnSpMkLst>
            <pc:docMk/>
            <pc:sldMk cId="2506919003" sldId="257"/>
            <ac:cxnSpMk id="12" creationId="{4AD7FFC6-42A9-49CB-B5E9-B3F6B038331B}"/>
          </ac:cxnSpMkLst>
        </pc:cxnChg>
        <pc:cxnChg chg="add del">
          <ac:chgData name="Garret Gao" userId="7bd5b673-05f7-4cbb-80e2-f7ad7a3c8938" providerId="ADAL" clId="{06FB6406-B99D-459F-8603-112B88F95E27}" dt="2022-11-22T21:30:38.768" v="142" actId="26606"/>
          <ac:cxnSpMkLst>
            <pc:docMk/>
            <pc:sldMk cId="2506919003" sldId="257"/>
            <ac:cxnSpMk id="20" creationId="{67182200-4859-4C8D-BCBB-55B245C28BA3}"/>
          </ac:cxnSpMkLst>
        </pc:cxnChg>
        <pc:cxnChg chg="add del">
          <ac:chgData name="Garret Gao" userId="7bd5b673-05f7-4cbb-80e2-f7ad7a3c8938" providerId="ADAL" clId="{06FB6406-B99D-459F-8603-112B88F95E27}" dt="2022-11-22T21:30:44.527" v="144" actId="26606"/>
          <ac:cxnSpMkLst>
            <pc:docMk/>
            <pc:sldMk cId="2506919003" sldId="257"/>
            <ac:cxnSpMk id="22" creationId="{F11AD06B-AB20-4097-8606-5DA00DBACE88}"/>
          </ac:cxnSpMkLst>
        </pc:cxnChg>
        <pc:cxnChg chg="add del">
          <ac:chgData name="Garret Gao" userId="7bd5b673-05f7-4cbb-80e2-f7ad7a3c8938" providerId="ADAL" clId="{06FB6406-B99D-459F-8603-112B88F95E27}" dt="2022-11-22T21:30:44.527" v="144" actId="26606"/>
          <ac:cxnSpMkLst>
            <pc:docMk/>
            <pc:sldMk cId="2506919003" sldId="257"/>
            <ac:cxnSpMk id="24" creationId="{EEA38897-7BA3-4408-8083-3235339C4A60}"/>
          </ac:cxnSpMkLst>
        </pc:cxnChg>
        <pc:cxnChg chg="add del">
          <ac:chgData name="Garret Gao" userId="7bd5b673-05f7-4cbb-80e2-f7ad7a3c8938" providerId="ADAL" clId="{06FB6406-B99D-459F-8603-112B88F95E27}" dt="2022-11-22T21:30:53.009" v="148" actId="26606"/>
          <ac:cxnSpMkLst>
            <pc:docMk/>
            <pc:sldMk cId="2506919003" sldId="257"/>
            <ac:cxnSpMk id="34" creationId="{EEA38897-7BA3-4408-8083-3235339C4A60}"/>
          </ac:cxnSpMkLst>
        </pc:cxnChg>
        <pc:cxnChg chg="add del">
          <ac:chgData name="Garret Gao" userId="7bd5b673-05f7-4cbb-80e2-f7ad7a3c8938" providerId="ADAL" clId="{06FB6406-B99D-459F-8603-112B88F95E27}" dt="2022-11-22T21:30:53.009" v="148" actId="26606"/>
          <ac:cxnSpMkLst>
            <pc:docMk/>
            <pc:sldMk cId="2506919003" sldId="257"/>
            <ac:cxnSpMk id="36" creationId="{F11AD06B-AB20-4097-8606-5DA00DBACE88}"/>
          </ac:cxnSpMkLst>
        </pc:cxnChg>
        <pc:cxnChg chg="add del">
          <ac:chgData name="Garret Gao" userId="7bd5b673-05f7-4cbb-80e2-f7ad7a3c8938" providerId="ADAL" clId="{06FB6406-B99D-459F-8603-112B88F95E27}" dt="2022-11-22T21:30:54.026" v="150" actId="26606"/>
          <ac:cxnSpMkLst>
            <pc:docMk/>
            <pc:sldMk cId="2506919003" sldId="257"/>
            <ac:cxnSpMk id="41" creationId="{67182200-4859-4C8D-BCBB-55B245C28BA3}"/>
          </ac:cxnSpMkLst>
        </pc:cxnChg>
        <pc:cxnChg chg="add del">
          <ac:chgData name="Garret Gao" userId="7bd5b673-05f7-4cbb-80e2-f7ad7a3c8938" providerId="ADAL" clId="{06FB6406-B99D-459F-8603-112B88F95E27}" dt="2022-11-22T21:30:55.173" v="154" actId="26606"/>
          <ac:cxnSpMkLst>
            <pc:docMk/>
            <pc:sldMk cId="2506919003" sldId="257"/>
            <ac:cxnSpMk id="49" creationId="{67182200-4859-4C8D-BCBB-55B245C28BA3}"/>
          </ac:cxnSpMkLst>
        </pc:cxnChg>
        <pc:cxnChg chg="add del">
          <ac:chgData name="Garret Gao" userId="7bd5b673-05f7-4cbb-80e2-f7ad7a3c8938" providerId="ADAL" clId="{06FB6406-B99D-459F-8603-112B88F95E27}" dt="2022-11-22T21:30:56.108" v="156" actId="26606"/>
          <ac:cxnSpMkLst>
            <pc:docMk/>
            <pc:sldMk cId="2506919003" sldId="257"/>
            <ac:cxnSpMk id="53" creationId="{EEA38897-7BA3-4408-8083-3235339C4A60}"/>
          </ac:cxnSpMkLst>
        </pc:cxnChg>
        <pc:cxnChg chg="add del">
          <ac:chgData name="Garret Gao" userId="7bd5b673-05f7-4cbb-80e2-f7ad7a3c8938" providerId="ADAL" clId="{06FB6406-B99D-459F-8603-112B88F95E27}" dt="2022-11-22T21:30:56.108" v="156" actId="26606"/>
          <ac:cxnSpMkLst>
            <pc:docMk/>
            <pc:sldMk cId="2506919003" sldId="257"/>
            <ac:cxnSpMk id="55" creationId="{F11AD06B-AB20-4097-8606-5DA00DBACE88}"/>
          </ac:cxnSpMkLst>
        </pc:cxnChg>
        <pc:cxnChg chg="add del">
          <ac:chgData name="Garret Gao" userId="7bd5b673-05f7-4cbb-80e2-f7ad7a3c8938" providerId="ADAL" clId="{06FB6406-B99D-459F-8603-112B88F95E27}" dt="2022-11-22T21:31:02.044" v="158" actId="26606"/>
          <ac:cxnSpMkLst>
            <pc:docMk/>
            <pc:sldMk cId="2506919003" sldId="257"/>
            <ac:cxnSpMk id="60" creationId="{67182200-4859-4C8D-BCBB-55B245C28BA3}"/>
          </ac:cxnSpMkLst>
        </pc:cxnChg>
        <pc:cxnChg chg="add del">
          <ac:chgData name="Garret Gao" userId="7bd5b673-05f7-4cbb-80e2-f7ad7a3c8938" providerId="ADAL" clId="{06FB6406-B99D-459F-8603-112B88F95E27}" dt="2022-11-22T21:31:02.713" v="160" actId="26606"/>
          <ac:cxnSpMkLst>
            <pc:docMk/>
            <pc:sldMk cId="2506919003" sldId="257"/>
            <ac:cxnSpMk id="64" creationId="{EEA38897-7BA3-4408-8083-3235339C4A60}"/>
          </ac:cxnSpMkLst>
        </pc:cxnChg>
        <pc:cxnChg chg="add del">
          <ac:chgData name="Garret Gao" userId="7bd5b673-05f7-4cbb-80e2-f7ad7a3c8938" providerId="ADAL" clId="{06FB6406-B99D-459F-8603-112B88F95E27}" dt="2022-11-22T21:31:02.713" v="160" actId="26606"/>
          <ac:cxnSpMkLst>
            <pc:docMk/>
            <pc:sldMk cId="2506919003" sldId="257"/>
            <ac:cxnSpMk id="66" creationId="{F11AD06B-AB20-4097-8606-5DA00DBACE88}"/>
          </ac:cxnSpMkLst>
        </pc:cxnChg>
        <pc:cxnChg chg="add del">
          <ac:chgData name="Garret Gao" userId="7bd5b673-05f7-4cbb-80e2-f7ad7a3c8938" providerId="ADAL" clId="{06FB6406-B99D-459F-8603-112B88F95E27}" dt="2022-11-22T21:31:20.739" v="162" actId="26606"/>
          <ac:cxnSpMkLst>
            <pc:docMk/>
            <pc:sldMk cId="2506919003" sldId="257"/>
            <ac:cxnSpMk id="71" creationId="{67182200-4859-4C8D-BCBB-55B245C28BA3}"/>
          </ac:cxnSpMkLst>
        </pc:cxnChg>
        <pc:cxnChg chg="add del">
          <ac:chgData name="Garret Gao" userId="7bd5b673-05f7-4cbb-80e2-f7ad7a3c8938" providerId="ADAL" clId="{06FB6406-B99D-459F-8603-112B88F95E27}" dt="2022-11-22T21:31:30.549" v="164" actId="26606"/>
          <ac:cxnSpMkLst>
            <pc:docMk/>
            <pc:sldMk cId="2506919003" sldId="257"/>
            <ac:cxnSpMk id="76" creationId="{CEA14AE1-71AB-4B18-826E-F563FF4288D6}"/>
          </ac:cxnSpMkLst>
        </pc:cxnChg>
        <pc:cxnChg chg="add del">
          <ac:chgData name="Garret Gao" userId="7bd5b673-05f7-4cbb-80e2-f7ad7a3c8938" providerId="ADAL" clId="{06FB6406-B99D-459F-8603-112B88F95E27}" dt="2022-11-22T21:31:30.549" v="164" actId="26606"/>
          <ac:cxnSpMkLst>
            <pc:docMk/>
            <pc:sldMk cId="2506919003" sldId="257"/>
            <ac:cxnSpMk id="77" creationId="{EE504C98-6397-41C1-A8D8-2D9C4ED307E0}"/>
          </ac:cxnSpMkLst>
        </pc:cxnChg>
        <pc:cxnChg chg="add del">
          <ac:chgData name="Garret Gao" userId="7bd5b673-05f7-4cbb-80e2-f7ad7a3c8938" providerId="ADAL" clId="{06FB6406-B99D-459F-8603-112B88F95E27}" dt="2022-11-23T02:04:45.159" v="476" actId="26606"/>
          <ac:cxnSpMkLst>
            <pc:docMk/>
            <pc:sldMk cId="2506919003" sldId="257"/>
            <ac:cxnSpMk id="86" creationId="{E9F7CBA9-9D9B-479F-AAB5-BF785971CD85}"/>
          </ac:cxnSpMkLst>
        </pc:cxnChg>
        <pc:cxnChg chg="add del">
          <ac:chgData name="Garret Gao" userId="7bd5b673-05f7-4cbb-80e2-f7ad7a3c8938" providerId="ADAL" clId="{06FB6406-B99D-459F-8603-112B88F95E27}" dt="2022-11-23T01:45:07.723" v="449" actId="26606"/>
          <ac:cxnSpMkLst>
            <pc:docMk/>
            <pc:sldMk cId="2506919003" sldId="257"/>
            <ac:cxnSpMk id="98" creationId="{6CF1BAF6-AD41-4082-B212-8A1F9A2E8779}"/>
          </ac:cxnSpMkLst>
        </pc:cxnChg>
      </pc:sldChg>
      <pc:sldChg chg="addSp delSp modSp mod setBg delDesignElem">
        <pc:chgData name="Garret Gao" userId="7bd5b673-05f7-4cbb-80e2-f7ad7a3c8938" providerId="ADAL" clId="{06FB6406-B99D-459F-8603-112B88F95E27}" dt="2022-11-28T18:14:36.231" v="3157"/>
        <pc:sldMkLst>
          <pc:docMk/>
          <pc:sldMk cId="2140866422" sldId="258"/>
        </pc:sldMkLst>
        <pc:spChg chg="mod">
          <ac:chgData name="Garret Gao" userId="7bd5b673-05f7-4cbb-80e2-f7ad7a3c8938" providerId="ADAL" clId="{06FB6406-B99D-459F-8603-112B88F95E27}" dt="2022-11-23T02:37:51.427" v="689"/>
          <ac:spMkLst>
            <pc:docMk/>
            <pc:sldMk cId="2140866422" sldId="258"/>
            <ac:spMk id="2" creationId="{2A026E9F-5021-E1F2-0455-56FAA71FCE0D}"/>
          </ac:spMkLst>
        </pc:spChg>
        <pc:spChg chg="mod">
          <ac:chgData name="Garret Gao" userId="7bd5b673-05f7-4cbb-80e2-f7ad7a3c8938" providerId="ADAL" clId="{06FB6406-B99D-459F-8603-112B88F95E27}" dt="2022-11-23T02:38:09.049" v="691" actId="12"/>
          <ac:spMkLst>
            <pc:docMk/>
            <pc:sldMk cId="2140866422" sldId="258"/>
            <ac:spMk id="3" creationId="{AF3C08D8-6430-2FE7-06B3-1B458360AB9D}"/>
          </ac:spMkLst>
        </pc:spChg>
        <pc:spChg chg="add del">
          <ac:chgData name="Garret Gao" userId="7bd5b673-05f7-4cbb-80e2-f7ad7a3c8938" providerId="ADAL" clId="{06FB6406-B99D-459F-8603-112B88F95E27}" dt="2022-11-23T02:37:51.427" v="689"/>
          <ac:spMkLst>
            <pc:docMk/>
            <pc:sldMk cId="2140866422" sldId="258"/>
            <ac:spMk id="8" creationId="{100EDD19-6802-4EC3-95CE-CFFAB042CFD6}"/>
          </ac:spMkLst>
        </pc:spChg>
        <pc:spChg chg="add del">
          <ac:chgData name="Garret Gao" userId="7bd5b673-05f7-4cbb-80e2-f7ad7a3c8938" providerId="ADAL" clId="{06FB6406-B99D-459F-8603-112B88F95E27}" dt="2022-11-23T02:37:51.427" v="689"/>
          <ac:spMkLst>
            <pc:docMk/>
            <pc:sldMk cId="2140866422" sldId="258"/>
            <ac:spMk id="10" creationId="{DB17E863-922E-4C26-BD64-E8FD41D28661}"/>
          </ac:spMkLst>
        </pc:spChg>
        <pc:graphicFrameChg chg="add mod">
          <ac:chgData name="Garret Gao" userId="7bd5b673-05f7-4cbb-80e2-f7ad7a3c8938" providerId="ADAL" clId="{06FB6406-B99D-459F-8603-112B88F95E27}" dt="2022-11-28T18:14:36.231" v="3157"/>
          <ac:graphicFrameMkLst>
            <pc:docMk/>
            <pc:sldMk cId="2140866422" sldId="258"/>
            <ac:graphicFrameMk id="5" creationId="{74CAE711-2793-38C2-D9AF-74C7DF24E4E4}"/>
          </ac:graphicFrameMkLst>
        </pc:graphicFrameChg>
      </pc:sldChg>
      <pc:sldChg chg="addSp delSp modSp mod modNotesTx">
        <pc:chgData name="Garret Gao" userId="7bd5b673-05f7-4cbb-80e2-f7ad7a3c8938" providerId="ADAL" clId="{06FB6406-B99D-459F-8603-112B88F95E27}" dt="2022-11-28T18:14:40.882" v="3158"/>
        <pc:sldMkLst>
          <pc:docMk/>
          <pc:sldMk cId="439933506" sldId="259"/>
        </pc:sldMkLst>
        <pc:spChg chg="mod">
          <ac:chgData name="Garret Gao" userId="7bd5b673-05f7-4cbb-80e2-f7ad7a3c8938" providerId="ADAL" clId="{06FB6406-B99D-459F-8603-112B88F95E27}" dt="2022-11-23T02:38:41.891" v="692"/>
          <ac:spMkLst>
            <pc:docMk/>
            <pc:sldMk cId="439933506" sldId="259"/>
            <ac:spMk id="2" creationId="{B0022C27-F745-CACC-94BB-06DC3A4A435A}"/>
          </ac:spMkLst>
        </pc:spChg>
        <pc:spChg chg="add del mod">
          <ac:chgData name="Garret Gao" userId="7bd5b673-05f7-4cbb-80e2-f7ad7a3c8938" providerId="ADAL" clId="{06FB6406-B99D-459F-8603-112B88F95E27}" dt="2022-11-23T02:39:15.804" v="696" actId="26606"/>
          <ac:spMkLst>
            <pc:docMk/>
            <pc:sldMk cId="439933506" sldId="259"/>
            <ac:spMk id="3" creationId="{B9331F5B-0259-A4E4-C857-2FBD63332B8C}"/>
          </ac:spMkLst>
        </pc:spChg>
        <pc:graphicFrameChg chg="add del">
          <ac:chgData name="Garret Gao" userId="7bd5b673-05f7-4cbb-80e2-f7ad7a3c8938" providerId="ADAL" clId="{06FB6406-B99D-459F-8603-112B88F95E27}" dt="2022-11-23T02:39:12.335" v="695" actId="26606"/>
          <ac:graphicFrameMkLst>
            <pc:docMk/>
            <pc:sldMk cId="439933506" sldId="259"/>
            <ac:graphicFrameMk id="5" creationId="{0F61E580-6ABB-0C52-B634-FB11FB966787}"/>
          </ac:graphicFrameMkLst>
        </pc:graphicFrameChg>
        <pc:graphicFrameChg chg="add mod modGraphic">
          <ac:chgData name="Garret Gao" userId="7bd5b673-05f7-4cbb-80e2-f7ad7a3c8938" providerId="ADAL" clId="{06FB6406-B99D-459F-8603-112B88F95E27}" dt="2022-11-23T02:41:32.408" v="734" actId="478"/>
          <ac:graphicFrameMkLst>
            <pc:docMk/>
            <pc:sldMk cId="439933506" sldId="259"/>
            <ac:graphicFrameMk id="6" creationId="{0F61E580-6ABB-0C52-B634-FB11FB966787}"/>
          </ac:graphicFrameMkLst>
        </pc:graphicFrameChg>
        <pc:graphicFrameChg chg="add mod">
          <ac:chgData name="Garret Gao" userId="7bd5b673-05f7-4cbb-80e2-f7ad7a3c8938" providerId="ADAL" clId="{06FB6406-B99D-459F-8603-112B88F95E27}" dt="2022-11-28T18:14:40.882" v="3158"/>
          <ac:graphicFrameMkLst>
            <pc:docMk/>
            <pc:sldMk cId="439933506" sldId="259"/>
            <ac:graphicFrameMk id="7" creationId="{C848FADC-8F34-F7A8-43A7-BBF47AF57EDF}"/>
          </ac:graphicFrameMkLst>
        </pc:graphicFrameChg>
      </pc:sldChg>
      <pc:sldChg chg="addSp delSp modSp mod">
        <pc:chgData name="Garret Gao" userId="7bd5b673-05f7-4cbb-80e2-f7ad7a3c8938" providerId="ADAL" clId="{06FB6406-B99D-459F-8603-112B88F95E27}" dt="2022-11-23T05:40:06.995" v="2839" actId="207"/>
        <pc:sldMkLst>
          <pc:docMk/>
          <pc:sldMk cId="2832878520" sldId="260"/>
        </pc:sldMkLst>
        <pc:spChg chg="mod">
          <ac:chgData name="Garret Gao" userId="7bd5b673-05f7-4cbb-80e2-f7ad7a3c8938" providerId="ADAL" clId="{06FB6406-B99D-459F-8603-112B88F95E27}" dt="2022-11-23T02:42:12.039" v="737"/>
          <ac:spMkLst>
            <pc:docMk/>
            <pc:sldMk cId="2832878520" sldId="260"/>
            <ac:spMk id="2" creationId="{45F14DB6-A3B8-B148-52C3-50A0CB3B4B74}"/>
          </ac:spMkLst>
        </pc:spChg>
        <pc:spChg chg="del mod">
          <ac:chgData name="Garret Gao" userId="7bd5b673-05f7-4cbb-80e2-f7ad7a3c8938" providerId="ADAL" clId="{06FB6406-B99D-459F-8603-112B88F95E27}" dt="2022-11-23T02:42:29.010" v="738" actId="26606"/>
          <ac:spMkLst>
            <pc:docMk/>
            <pc:sldMk cId="2832878520" sldId="260"/>
            <ac:spMk id="3" creationId="{3C674230-17C5-A5A1-F368-B05746094400}"/>
          </ac:spMkLst>
        </pc:spChg>
        <pc:graphicFrameChg chg="add">
          <ac:chgData name="Garret Gao" userId="7bd5b673-05f7-4cbb-80e2-f7ad7a3c8938" providerId="ADAL" clId="{06FB6406-B99D-459F-8603-112B88F95E27}" dt="2022-11-23T02:42:29.010" v="738" actId="26606"/>
          <ac:graphicFrameMkLst>
            <pc:docMk/>
            <pc:sldMk cId="2832878520" sldId="260"/>
            <ac:graphicFrameMk id="5" creationId="{1B20FFE0-C12F-C5A5-0E2C-979A344C7E79}"/>
          </ac:graphicFrameMkLst>
        </pc:graphicFrameChg>
        <pc:graphicFrameChg chg="add mod">
          <ac:chgData name="Garret Gao" userId="7bd5b673-05f7-4cbb-80e2-f7ad7a3c8938" providerId="ADAL" clId="{06FB6406-B99D-459F-8603-112B88F95E27}" dt="2022-11-23T05:40:06.995" v="2839" actId="207"/>
          <ac:graphicFrameMkLst>
            <pc:docMk/>
            <pc:sldMk cId="2832878520" sldId="260"/>
            <ac:graphicFrameMk id="6" creationId="{8B09CA2D-7345-41F1-9C1B-4E7E910C86B3}"/>
          </ac:graphicFrameMkLst>
        </pc:graphicFrameChg>
      </pc:sldChg>
      <pc:sldChg chg="addSp modSp mod setBg">
        <pc:chgData name="Garret Gao" userId="7bd5b673-05f7-4cbb-80e2-f7ad7a3c8938" providerId="ADAL" clId="{06FB6406-B99D-459F-8603-112B88F95E27}" dt="2022-11-23T05:41:04.356" v="2848" actId="26606"/>
        <pc:sldMkLst>
          <pc:docMk/>
          <pc:sldMk cId="3374431669" sldId="261"/>
        </pc:sldMkLst>
        <pc:spChg chg="mod">
          <ac:chgData name="Garret Gao" userId="7bd5b673-05f7-4cbb-80e2-f7ad7a3c8938" providerId="ADAL" clId="{06FB6406-B99D-459F-8603-112B88F95E27}" dt="2022-11-23T05:41:04.356" v="2848" actId="26606"/>
          <ac:spMkLst>
            <pc:docMk/>
            <pc:sldMk cId="3374431669" sldId="261"/>
            <ac:spMk id="2" creationId="{DAC853D9-B2E7-FE79-2846-94282A3E6FC7}"/>
          </ac:spMkLst>
        </pc:spChg>
        <pc:spChg chg="mod">
          <ac:chgData name="Garret Gao" userId="7bd5b673-05f7-4cbb-80e2-f7ad7a3c8938" providerId="ADAL" clId="{06FB6406-B99D-459F-8603-112B88F95E27}" dt="2022-11-23T05:41:04.356" v="2848" actId="26606"/>
          <ac:spMkLst>
            <pc:docMk/>
            <pc:sldMk cId="3374431669" sldId="261"/>
            <ac:spMk id="3" creationId="{31C2FF9F-5F8C-04D2-57D4-6666FA777050}"/>
          </ac:spMkLst>
        </pc:spChg>
        <pc:spChg chg="mod">
          <ac:chgData name="Garret Gao" userId="7bd5b673-05f7-4cbb-80e2-f7ad7a3c8938" providerId="ADAL" clId="{06FB6406-B99D-459F-8603-112B88F95E27}" dt="2022-11-23T05:41:04.356" v="2848" actId="26606"/>
          <ac:spMkLst>
            <pc:docMk/>
            <pc:sldMk cId="3374431669" sldId="261"/>
            <ac:spMk id="4" creationId="{534C3C41-5E65-D163-4A08-1540FE00EAF9}"/>
          </ac:spMkLst>
        </pc:spChg>
        <pc:spChg chg="add">
          <ac:chgData name="Garret Gao" userId="7bd5b673-05f7-4cbb-80e2-f7ad7a3c8938" providerId="ADAL" clId="{06FB6406-B99D-459F-8603-112B88F95E27}" dt="2022-11-23T05:41:04.356" v="2848" actId="26606"/>
          <ac:spMkLst>
            <pc:docMk/>
            <pc:sldMk cId="3374431669" sldId="261"/>
            <ac:spMk id="9" creationId="{CECF0FC6-D57B-48B6-9036-F4FFD91A4B34}"/>
          </ac:spMkLst>
        </pc:spChg>
        <pc:spChg chg="add">
          <ac:chgData name="Garret Gao" userId="7bd5b673-05f7-4cbb-80e2-f7ad7a3c8938" providerId="ADAL" clId="{06FB6406-B99D-459F-8603-112B88F95E27}" dt="2022-11-23T05:41:04.356" v="2848" actId="26606"/>
          <ac:spMkLst>
            <pc:docMk/>
            <pc:sldMk cId="3374431669" sldId="261"/>
            <ac:spMk id="11" creationId="{717A211C-5863-4303-AC3D-AEBFDF6D6A4C}"/>
          </ac:spMkLst>
        </pc:spChg>
        <pc:spChg chg="add">
          <ac:chgData name="Garret Gao" userId="7bd5b673-05f7-4cbb-80e2-f7ad7a3c8938" providerId="ADAL" clId="{06FB6406-B99D-459F-8603-112B88F95E27}" dt="2022-11-23T05:41:04.356" v="2848" actId="26606"/>
          <ac:spMkLst>
            <pc:docMk/>
            <pc:sldMk cId="3374431669" sldId="261"/>
            <ac:spMk id="13" creationId="{087519CD-2FFF-42E3-BB0C-FEAA828BA5DB}"/>
          </ac:spMkLst>
        </pc:spChg>
      </pc:sldChg>
      <pc:sldChg chg="addSp delSp modSp mod setBg delDesignElem">
        <pc:chgData name="Garret Gao" userId="7bd5b673-05f7-4cbb-80e2-f7ad7a3c8938" providerId="ADAL" clId="{06FB6406-B99D-459F-8603-112B88F95E27}" dt="2022-11-28T18:14:31.708" v="3156"/>
        <pc:sldMkLst>
          <pc:docMk/>
          <pc:sldMk cId="4083327007" sldId="262"/>
        </pc:sldMkLst>
        <pc:spChg chg="mod">
          <ac:chgData name="Garret Gao" userId="7bd5b673-05f7-4cbb-80e2-f7ad7a3c8938" providerId="ADAL" clId="{06FB6406-B99D-459F-8603-112B88F95E27}" dt="2022-11-23T02:35:04.063" v="676" actId="26606"/>
          <ac:spMkLst>
            <pc:docMk/>
            <pc:sldMk cId="4083327007" sldId="262"/>
            <ac:spMk id="2" creationId="{E289748C-8CFA-5C95-30E5-4476D03F3CE8}"/>
          </ac:spMkLst>
        </pc:spChg>
        <pc:spChg chg="mod">
          <ac:chgData name="Garret Gao" userId="7bd5b673-05f7-4cbb-80e2-f7ad7a3c8938" providerId="ADAL" clId="{06FB6406-B99D-459F-8603-112B88F95E27}" dt="2022-11-23T02:35:04.063" v="676" actId="26606"/>
          <ac:spMkLst>
            <pc:docMk/>
            <pc:sldMk cId="4083327007" sldId="262"/>
            <ac:spMk id="3" creationId="{B05FF478-C1C5-9E9C-4A47-356079BFD08A}"/>
          </ac:spMkLst>
        </pc:spChg>
        <pc:spChg chg="add del">
          <ac:chgData name="Garret Gao" userId="7bd5b673-05f7-4cbb-80e2-f7ad7a3c8938" providerId="ADAL" clId="{06FB6406-B99D-459F-8603-112B88F95E27}" dt="2022-11-23T02:34:13.585" v="670" actId="26606"/>
          <ac:spMkLst>
            <pc:docMk/>
            <pc:sldMk cId="4083327007" sldId="262"/>
            <ac:spMk id="9" creationId="{F13C74B1-5B17-4795-BED0-7140497B445A}"/>
          </ac:spMkLst>
        </pc:spChg>
        <pc:spChg chg="add del">
          <ac:chgData name="Garret Gao" userId="7bd5b673-05f7-4cbb-80e2-f7ad7a3c8938" providerId="ADAL" clId="{06FB6406-B99D-459F-8603-112B88F95E27}" dt="2022-11-23T02:34:13.585" v="670" actId="26606"/>
          <ac:spMkLst>
            <pc:docMk/>
            <pc:sldMk cId="4083327007" sldId="262"/>
            <ac:spMk id="11" creationId="{D4974D33-8DC5-464E-8C6D-BE58F0669C17}"/>
          </ac:spMkLst>
        </pc:spChg>
        <pc:spChg chg="add del">
          <ac:chgData name="Garret Gao" userId="7bd5b673-05f7-4cbb-80e2-f7ad7a3c8938" providerId="ADAL" clId="{06FB6406-B99D-459F-8603-112B88F95E27}" dt="2022-11-23T02:34:51.621" v="675"/>
          <ac:spMkLst>
            <pc:docMk/>
            <pc:sldMk cId="4083327007" sldId="262"/>
            <ac:spMk id="13" creationId="{45D37F4E-DDB4-456B-97E0-9937730A039F}"/>
          </ac:spMkLst>
        </pc:spChg>
        <pc:spChg chg="add del">
          <ac:chgData name="Garret Gao" userId="7bd5b673-05f7-4cbb-80e2-f7ad7a3c8938" providerId="ADAL" clId="{06FB6406-B99D-459F-8603-112B88F95E27}" dt="2022-11-23T02:34:51.621" v="675"/>
          <ac:spMkLst>
            <pc:docMk/>
            <pc:sldMk cId="4083327007" sldId="262"/>
            <ac:spMk id="14" creationId="{B2DD41CD-8F47-4F56-AD12-4E2FF7696987}"/>
          </ac:spMkLst>
        </pc:spChg>
        <pc:graphicFrameChg chg="add mod">
          <ac:chgData name="Garret Gao" userId="7bd5b673-05f7-4cbb-80e2-f7ad7a3c8938" providerId="ADAL" clId="{06FB6406-B99D-459F-8603-112B88F95E27}" dt="2022-11-28T18:14:31.708" v="3156"/>
          <ac:graphicFrameMkLst>
            <pc:docMk/>
            <pc:sldMk cId="4083327007" sldId="262"/>
            <ac:graphicFrameMk id="6" creationId="{483C10D1-C665-BF36-0A49-2841C3C3B4FD}"/>
          </ac:graphicFrameMkLst>
        </pc:graphicFrameChg>
        <pc:picChg chg="mod">
          <ac:chgData name="Garret Gao" userId="7bd5b673-05f7-4cbb-80e2-f7ad7a3c8938" providerId="ADAL" clId="{06FB6406-B99D-459F-8603-112B88F95E27}" dt="2022-11-23T02:35:04.063" v="676" actId="26606"/>
          <ac:picMkLst>
            <pc:docMk/>
            <pc:sldMk cId="4083327007" sldId="262"/>
            <ac:picMk id="4" creationId="{97EE898F-0257-78F6-B561-3697E9AC1C31}"/>
          </ac:picMkLst>
        </pc:picChg>
      </pc:sldChg>
      <pc:sldChg chg="addSp delSp modSp new del mod">
        <pc:chgData name="Garret Gao" userId="7bd5b673-05f7-4cbb-80e2-f7ad7a3c8938" providerId="ADAL" clId="{06FB6406-B99D-459F-8603-112B88F95E27}" dt="2022-11-23T04:12:48.632" v="1032" actId="47"/>
        <pc:sldMkLst>
          <pc:docMk/>
          <pc:sldMk cId="1276138694" sldId="263"/>
        </pc:sldMkLst>
        <pc:spChg chg="mod">
          <ac:chgData name="Garret Gao" userId="7bd5b673-05f7-4cbb-80e2-f7ad7a3c8938" providerId="ADAL" clId="{06FB6406-B99D-459F-8603-112B88F95E27}" dt="2022-11-23T04:03:46.992" v="865" actId="20577"/>
          <ac:spMkLst>
            <pc:docMk/>
            <pc:sldMk cId="1276138694" sldId="263"/>
            <ac:spMk id="2" creationId="{D8E2CD34-9D46-48EF-7D9A-32537612F63A}"/>
          </ac:spMkLst>
        </pc:spChg>
        <pc:spChg chg="del mod">
          <ac:chgData name="Garret Gao" userId="7bd5b673-05f7-4cbb-80e2-f7ad7a3c8938" providerId="ADAL" clId="{06FB6406-B99D-459F-8603-112B88F95E27}" dt="2022-11-23T03:57:49.444" v="769"/>
          <ac:spMkLst>
            <pc:docMk/>
            <pc:sldMk cId="1276138694" sldId="263"/>
            <ac:spMk id="3" creationId="{5AC7D150-7966-0167-8EC5-09AE4188022D}"/>
          </ac:spMkLst>
        </pc:spChg>
        <pc:graphicFrameChg chg="add del">
          <ac:chgData name="Garret Gao" userId="7bd5b673-05f7-4cbb-80e2-f7ad7a3c8938" providerId="ADAL" clId="{06FB6406-B99D-459F-8603-112B88F95E27}" dt="2022-11-23T03:59:29.787" v="779" actId="3680"/>
          <ac:graphicFrameMkLst>
            <pc:docMk/>
            <pc:sldMk cId="1276138694" sldId="263"/>
            <ac:graphicFrameMk id="6" creationId="{004EA53B-D142-DA76-87BC-352B14D3CBD0}"/>
          </ac:graphicFrameMkLst>
        </pc:graphicFrameChg>
        <pc:graphicFrameChg chg="add mod modGraphic">
          <ac:chgData name="Garret Gao" userId="7bd5b673-05f7-4cbb-80e2-f7ad7a3c8938" providerId="ADAL" clId="{06FB6406-B99D-459F-8603-112B88F95E27}" dt="2022-11-23T04:03:29.071" v="862" actId="1076"/>
          <ac:graphicFrameMkLst>
            <pc:docMk/>
            <pc:sldMk cId="1276138694" sldId="263"/>
            <ac:graphicFrameMk id="7" creationId="{7F33ABAE-3E4B-3B45-2C0B-83CB2C7914F4}"/>
          </ac:graphicFrameMkLst>
        </pc:graphicFrameChg>
        <pc:picChg chg="add del mod">
          <ac:chgData name="Garret Gao" userId="7bd5b673-05f7-4cbb-80e2-f7ad7a3c8938" providerId="ADAL" clId="{06FB6406-B99D-459F-8603-112B88F95E27}" dt="2022-11-23T04:00:47.850" v="809" actId="478"/>
          <ac:picMkLst>
            <pc:docMk/>
            <pc:sldMk cId="1276138694" sldId="263"/>
            <ac:picMk id="5" creationId="{893183D3-563F-71E9-C132-C91E1B0877A1}"/>
          </ac:picMkLst>
        </pc:picChg>
        <pc:picChg chg="add mod">
          <ac:chgData name="Garret Gao" userId="7bd5b673-05f7-4cbb-80e2-f7ad7a3c8938" providerId="ADAL" clId="{06FB6406-B99D-459F-8603-112B88F95E27}" dt="2022-11-23T04:02:56.393" v="859" actId="1076"/>
          <ac:picMkLst>
            <pc:docMk/>
            <pc:sldMk cId="1276138694" sldId="263"/>
            <ac:picMk id="1026" creationId="{9B5FD498-2EB5-DB09-09D0-2687E008E002}"/>
          </ac:picMkLst>
        </pc:picChg>
      </pc:sldChg>
      <pc:sldChg chg="addSp delSp modSp add del mod setBg modClrScheme chgLayout modNotesTx">
        <pc:chgData name="Garret Gao" userId="7bd5b673-05f7-4cbb-80e2-f7ad7a3c8938" providerId="ADAL" clId="{06FB6406-B99D-459F-8603-112B88F95E27}" dt="2022-11-28T18:14:13.340" v="3154" actId="20577"/>
        <pc:sldMkLst>
          <pc:docMk/>
          <pc:sldMk cId="0" sldId="264"/>
        </pc:sldMkLst>
        <pc:spChg chg="add del mod">
          <ac:chgData name="Garret Gao" userId="7bd5b673-05f7-4cbb-80e2-f7ad7a3c8938" providerId="ADAL" clId="{06FB6406-B99D-459F-8603-112B88F95E27}" dt="2022-11-22T21:46:04.548" v="408" actId="478"/>
          <ac:spMkLst>
            <pc:docMk/>
            <pc:sldMk cId="0" sldId="264"/>
            <ac:spMk id="3" creationId="{931F50D5-8510-84F4-37D2-31CEC4E2B384}"/>
          </ac:spMkLst>
        </pc:spChg>
        <pc:spChg chg="add del mod">
          <ac:chgData name="Garret Gao" userId="7bd5b673-05f7-4cbb-80e2-f7ad7a3c8938" providerId="ADAL" clId="{06FB6406-B99D-459F-8603-112B88F95E27}" dt="2022-11-22T21:46:05.995" v="409" actId="478"/>
          <ac:spMkLst>
            <pc:docMk/>
            <pc:sldMk cId="0" sldId="264"/>
            <ac:spMk id="5" creationId="{3F079F20-17AA-E211-3EBF-014BBFA811F6}"/>
          </ac:spMkLst>
        </pc:spChg>
        <pc:spChg chg="add del mod">
          <ac:chgData name="Garret Gao" userId="7bd5b673-05f7-4cbb-80e2-f7ad7a3c8938" providerId="ADAL" clId="{06FB6406-B99D-459F-8603-112B88F95E27}" dt="2022-11-22T21:46:08.314" v="411" actId="478"/>
          <ac:spMkLst>
            <pc:docMk/>
            <pc:sldMk cId="0" sldId="264"/>
            <ac:spMk id="7" creationId="{0BD5A586-A968-8A0A-BC8A-2689DC8BE4C9}"/>
          </ac:spMkLst>
        </pc:spChg>
        <pc:spChg chg="add del mod">
          <ac:chgData name="Garret Gao" userId="7bd5b673-05f7-4cbb-80e2-f7ad7a3c8938" providerId="ADAL" clId="{06FB6406-B99D-459F-8603-112B88F95E27}" dt="2022-11-23T05:33:50.946" v="2742" actId="478"/>
          <ac:spMkLst>
            <pc:docMk/>
            <pc:sldMk cId="0" sldId="264"/>
            <ac:spMk id="10" creationId="{1F46FF32-E948-B6FA-C124-0E488D8AA3DD}"/>
          </ac:spMkLst>
        </pc:spChg>
        <pc:spChg chg="add del mod">
          <ac:chgData name="Garret Gao" userId="7bd5b673-05f7-4cbb-80e2-f7ad7a3c8938" providerId="ADAL" clId="{06FB6406-B99D-459F-8603-112B88F95E27}" dt="2022-11-23T05:33:50.946" v="2742" actId="478"/>
          <ac:spMkLst>
            <pc:docMk/>
            <pc:sldMk cId="0" sldId="264"/>
            <ac:spMk id="12" creationId="{3CED629F-3F97-9A57-348E-A64A2C0A5C2B}"/>
          </ac:spMkLst>
        </pc:spChg>
        <pc:spChg chg="add del mod">
          <ac:chgData name="Garret Gao" userId="7bd5b673-05f7-4cbb-80e2-f7ad7a3c8938" providerId="ADAL" clId="{06FB6406-B99D-459F-8603-112B88F95E27}" dt="2022-11-23T05:33:50.946" v="2742" actId="478"/>
          <ac:spMkLst>
            <pc:docMk/>
            <pc:sldMk cId="0" sldId="264"/>
            <ac:spMk id="14" creationId="{1B52D17C-AD80-1759-7E8D-FE27CCB9A59B}"/>
          </ac:spMkLst>
        </pc:spChg>
        <pc:spChg chg="add del mod">
          <ac:chgData name="Garret Gao" userId="7bd5b673-05f7-4cbb-80e2-f7ad7a3c8938" providerId="ADAL" clId="{06FB6406-B99D-459F-8603-112B88F95E27}" dt="2022-11-23T05:33:50.946" v="2742" actId="478"/>
          <ac:spMkLst>
            <pc:docMk/>
            <pc:sldMk cId="0" sldId="264"/>
            <ac:spMk id="16" creationId="{8A775815-D828-EA90-F4DF-E83EB62C65EC}"/>
          </ac:spMkLst>
        </pc:spChg>
        <pc:spChg chg="add del mod">
          <ac:chgData name="Garret Gao" userId="7bd5b673-05f7-4cbb-80e2-f7ad7a3c8938" providerId="ADAL" clId="{06FB6406-B99D-459F-8603-112B88F95E27}" dt="2022-11-23T05:33:50.946" v="2742" actId="478"/>
          <ac:spMkLst>
            <pc:docMk/>
            <pc:sldMk cId="0" sldId="264"/>
            <ac:spMk id="18" creationId="{19208A9E-C44B-C04E-2922-4A67CEC58A07}"/>
          </ac:spMkLst>
        </pc:spChg>
        <pc:spChg chg="add del mod">
          <ac:chgData name="Garret Gao" userId="7bd5b673-05f7-4cbb-80e2-f7ad7a3c8938" providerId="ADAL" clId="{06FB6406-B99D-459F-8603-112B88F95E27}" dt="2022-11-23T05:33:50.946" v="2742" actId="478"/>
          <ac:spMkLst>
            <pc:docMk/>
            <pc:sldMk cId="0" sldId="264"/>
            <ac:spMk id="20" creationId="{FA0BEE12-C537-5838-B7C3-86038EF24382}"/>
          </ac:spMkLst>
        </pc:spChg>
        <pc:spChg chg="add del mod">
          <ac:chgData name="Garret Gao" userId="7bd5b673-05f7-4cbb-80e2-f7ad7a3c8938" providerId="ADAL" clId="{06FB6406-B99D-459F-8603-112B88F95E27}" dt="2022-11-23T05:33:50.946" v="2742" actId="478"/>
          <ac:spMkLst>
            <pc:docMk/>
            <pc:sldMk cId="0" sldId="264"/>
            <ac:spMk id="22" creationId="{58206C4F-F584-C90D-3038-F27A04233516}"/>
          </ac:spMkLst>
        </pc:spChg>
        <pc:spChg chg="add del mod">
          <ac:chgData name="Garret Gao" userId="7bd5b673-05f7-4cbb-80e2-f7ad7a3c8938" providerId="ADAL" clId="{06FB6406-B99D-459F-8603-112B88F95E27}" dt="2022-11-23T05:33:50.946" v="2742" actId="478"/>
          <ac:spMkLst>
            <pc:docMk/>
            <pc:sldMk cId="0" sldId="264"/>
            <ac:spMk id="24" creationId="{84A5A375-F0D2-5F97-6FB0-8F950D11F380}"/>
          </ac:spMkLst>
        </pc:spChg>
        <pc:spChg chg="add mod ord">
          <ac:chgData name="Garret Gao" userId="7bd5b673-05f7-4cbb-80e2-f7ad7a3c8938" providerId="ADAL" clId="{06FB6406-B99D-459F-8603-112B88F95E27}" dt="2022-11-23T05:35:16.688" v="2764" actId="26606"/>
          <ac:spMkLst>
            <pc:docMk/>
            <pc:sldMk cId="0" sldId="264"/>
            <ac:spMk id="25" creationId="{EE388F45-CA10-F8FD-3428-BB7DD9E1FD22}"/>
          </ac:spMkLst>
        </pc:spChg>
        <pc:spChg chg="add del mod ord">
          <ac:chgData name="Garret Gao" userId="7bd5b673-05f7-4cbb-80e2-f7ad7a3c8938" providerId="ADAL" clId="{06FB6406-B99D-459F-8603-112B88F95E27}" dt="2022-11-23T05:34:15.717" v="2746" actId="478"/>
          <ac:spMkLst>
            <pc:docMk/>
            <pc:sldMk cId="0" sldId="264"/>
            <ac:spMk id="26" creationId="{CDF1B35E-6C0A-BB28-5E83-5A9342B295EC}"/>
          </ac:spMkLst>
        </pc:spChg>
        <pc:spChg chg="add del">
          <ac:chgData name="Garret Gao" userId="7bd5b673-05f7-4cbb-80e2-f7ad7a3c8938" providerId="ADAL" clId="{06FB6406-B99D-459F-8603-112B88F95E27}" dt="2022-11-23T01:42:15.318" v="431" actId="478"/>
          <ac:spMkLst>
            <pc:docMk/>
            <pc:sldMk cId="0" sldId="264"/>
            <ac:spMk id="174" creationId="{00000000-0000-0000-0000-000000000000}"/>
          </ac:spMkLst>
        </pc:spChg>
        <pc:spChg chg="del mod">
          <ac:chgData name="Garret Gao" userId="7bd5b673-05f7-4cbb-80e2-f7ad7a3c8938" providerId="ADAL" clId="{06FB6406-B99D-459F-8603-112B88F95E27}" dt="2022-11-23T05:33:47.381" v="2741" actId="478"/>
          <ac:spMkLst>
            <pc:docMk/>
            <pc:sldMk cId="0" sldId="264"/>
            <ac:spMk id="175" creationId="{00000000-0000-0000-0000-000000000000}"/>
          </ac:spMkLst>
        </pc:spChg>
        <pc:spChg chg="del mod">
          <ac:chgData name="Garret Gao" userId="7bd5b673-05f7-4cbb-80e2-f7ad7a3c8938" providerId="ADAL" clId="{06FB6406-B99D-459F-8603-112B88F95E27}" dt="2022-11-23T05:33:47.381" v="2741" actId="478"/>
          <ac:spMkLst>
            <pc:docMk/>
            <pc:sldMk cId="0" sldId="264"/>
            <ac:spMk id="176" creationId="{00000000-0000-0000-0000-000000000000}"/>
          </ac:spMkLst>
        </pc:spChg>
        <pc:spChg chg="del mod">
          <ac:chgData name="Garret Gao" userId="7bd5b673-05f7-4cbb-80e2-f7ad7a3c8938" providerId="ADAL" clId="{06FB6406-B99D-459F-8603-112B88F95E27}" dt="2022-11-23T05:33:47.381" v="2741" actId="478"/>
          <ac:spMkLst>
            <pc:docMk/>
            <pc:sldMk cId="0" sldId="264"/>
            <ac:spMk id="177" creationId="{00000000-0000-0000-0000-000000000000}"/>
          </ac:spMkLst>
        </pc:spChg>
        <pc:spChg chg="add del">
          <ac:chgData name="Garret Gao" userId="7bd5b673-05f7-4cbb-80e2-f7ad7a3c8938" providerId="ADAL" clId="{06FB6406-B99D-459F-8603-112B88F95E27}" dt="2022-11-23T01:29:29.191" v="426" actId="478"/>
          <ac:spMkLst>
            <pc:docMk/>
            <pc:sldMk cId="0" sldId="264"/>
            <ac:spMk id="178" creationId="{00000000-0000-0000-0000-000000000000}"/>
          </ac:spMkLst>
        </pc:spChg>
        <pc:spChg chg="del mod">
          <ac:chgData name="Garret Gao" userId="7bd5b673-05f7-4cbb-80e2-f7ad7a3c8938" providerId="ADAL" clId="{06FB6406-B99D-459F-8603-112B88F95E27}" dt="2022-11-23T05:33:47.381" v="2741" actId="478"/>
          <ac:spMkLst>
            <pc:docMk/>
            <pc:sldMk cId="0" sldId="264"/>
            <ac:spMk id="179" creationId="{00000000-0000-0000-0000-000000000000}"/>
          </ac:spMkLst>
        </pc:spChg>
        <pc:spChg chg="del mod">
          <ac:chgData name="Garret Gao" userId="7bd5b673-05f7-4cbb-80e2-f7ad7a3c8938" providerId="ADAL" clId="{06FB6406-B99D-459F-8603-112B88F95E27}" dt="2022-11-23T05:33:47.381" v="2741" actId="478"/>
          <ac:spMkLst>
            <pc:docMk/>
            <pc:sldMk cId="0" sldId="264"/>
            <ac:spMk id="180" creationId="{00000000-0000-0000-0000-000000000000}"/>
          </ac:spMkLst>
        </pc:spChg>
        <pc:spChg chg="del mod">
          <ac:chgData name="Garret Gao" userId="7bd5b673-05f7-4cbb-80e2-f7ad7a3c8938" providerId="ADAL" clId="{06FB6406-B99D-459F-8603-112B88F95E27}" dt="2022-11-23T05:33:47.381" v="2741" actId="478"/>
          <ac:spMkLst>
            <pc:docMk/>
            <pc:sldMk cId="0" sldId="264"/>
            <ac:spMk id="181" creationId="{00000000-0000-0000-0000-000000000000}"/>
          </ac:spMkLst>
        </pc:spChg>
        <pc:spChg chg="del mod">
          <ac:chgData name="Garret Gao" userId="7bd5b673-05f7-4cbb-80e2-f7ad7a3c8938" providerId="ADAL" clId="{06FB6406-B99D-459F-8603-112B88F95E27}" dt="2022-11-23T05:33:47.381" v="2741" actId="478"/>
          <ac:spMkLst>
            <pc:docMk/>
            <pc:sldMk cId="0" sldId="264"/>
            <ac:spMk id="182" creationId="{00000000-0000-0000-0000-000000000000}"/>
          </ac:spMkLst>
        </pc:spChg>
        <pc:spChg chg="del mod">
          <ac:chgData name="Garret Gao" userId="7bd5b673-05f7-4cbb-80e2-f7ad7a3c8938" providerId="ADAL" clId="{06FB6406-B99D-459F-8603-112B88F95E27}" dt="2022-11-23T05:33:47.381" v="2741" actId="478"/>
          <ac:spMkLst>
            <pc:docMk/>
            <pc:sldMk cId="0" sldId="264"/>
            <ac:spMk id="183" creationId="{00000000-0000-0000-0000-000000000000}"/>
          </ac:spMkLst>
        </pc:spChg>
        <pc:spChg chg="del mod">
          <ac:chgData name="Garret Gao" userId="7bd5b673-05f7-4cbb-80e2-f7ad7a3c8938" providerId="ADAL" clId="{06FB6406-B99D-459F-8603-112B88F95E27}" dt="2022-11-23T05:33:47.381" v="2741" actId="478"/>
          <ac:spMkLst>
            <pc:docMk/>
            <pc:sldMk cId="0" sldId="264"/>
            <ac:spMk id="184" creationId="{00000000-0000-0000-0000-000000000000}"/>
          </ac:spMkLst>
        </pc:spChg>
        <pc:spChg chg="del">
          <ac:chgData name="Garret Gao" userId="7bd5b673-05f7-4cbb-80e2-f7ad7a3c8938" providerId="ADAL" clId="{06FB6406-B99D-459F-8603-112B88F95E27}" dt="2022-11-22T21:45:55.046" v="404" actId="478"/>
          <ac:spMkLst>
            <pc:docMk/>
            <pc:sldMk cId="0" sldId="264"/>
            <ac:spMk id="185" creationId="{00000000-0000-0000-0000-000000000000}"/>
          </ac:spMkLst>
        </pc:spChg>
        <pc:spChg chg="del">
          <ac:chgData name="Garret Gao" userId="7bd5b673-05f7-4cbb-80e2-f7ad7a3c8938" providerId="ADAL" clId="{06FB6406-B99D-459F-8603-112B88F95E27}" dt="2022-11-22T21:45:53.072" v="403" actId="478"/>
          <ac:spMkLst>
            <pc:docMk/>
            <pc:sldMk cId="0" sldId="264"/>
            <ac:spMk id="186" creationId="{00000000-0000-0000-0000-000000000000}"/>
          </ac:spMkLst>
        </pc:spChg>
        <pc:spChg chg="del">
          <ac:chgData name="Garret Gao" userId="7bd5b673-05f7-4cbb-80e2-f7ad7a3c8938" providerId="ADAL" clId="{06FB6406-B99D-459F-8603-112B88F95E27}" dt="2022-11-22T21:45:51.447" v="402" actId="478"/>
          <ac:spMkLst>
            <pc:docMk/>
            <pc:sldMk cId="0" sldId="264"/>
            <ac:spMk id="187" creationId="{00000000-0000-0000-0000-000000000000}"/>
          </ac:spMkLst>
        </pc:spChg>
        <pc:spChg chg="del">
          <ac:chgData name="Garret Gao" userId="7bd5b673-05f7-4cbb-80e2-f7ad7a3c8938" providerId="ADAL" clId="{06FB6406-B99D-459F-8603-112B88F95E27}" dt="2022-11-22T21:45:56.420" v="405" actId="478"/>
          <ac:spMkLst>
            <pc:docMk/>
            <pc:sldMk cId="0" sldId="264"/>
            <ac:spMk id="188" creationId="{00000000-0000-0000-0000-000000000000}"/>
          </ac:spMkLst>
        </pc:spChg>
        <pc:spChg chg="del">
          <ac:chgData name="Garret Gao" userId="7bd5b673-05f7-4cbb-80e2-f7ad7a3c8938" providerId="ADAL" clId="{06FB6406-B99D-459F-8603-112B88F95E27}" dt="2022-11-22T21:46:07.092" v="410" actId="478"/>
          <ac:spMkLst>
            <pc:docMk/>
            <pc:sldMk cId="0" sldId="264"/>
            <ac:spMk id="189" creationId="{00000000-0000-0000-0000-000000000000}"/>
          </ac:spMkLst>
        </pc:spChg>
        <pc:spChg chg="del">
          <ac:chgData name="Garret Gao" userId="7bd5b673-05f7-4cbb-80e2-f7ad7a3c8938" providerId="ADAL" clId="{06FB6406-B99D-459F-8603-112B88F95E27}" dt="2022-11-22T21:46:09.772" v="412" actId="478"/>
          <ac:spMkLst>
            <pc:docMk/>
            <pc:sldMk cId="0" sldId="264"/>
            <ac:spMk id="190" creationId="{00000000-0000-0000-0000-000000000000}"/>
          </ac:spMkLst>
        </pc:spChg>
        <pc:spChg chg="del mod">
          <ac:chgData name="Garret Gao" userId="7bd5b673-05f7-4cbb-80e2-f7ad7a3c8938" providerId="ADAL" clId="{06FB6406-B99D-459F-8603-112B88F95E27}" dt="2022-11-23T05:33:47.381" v="2741" actId="478"/>
          <ac:spMkLst>
            <pc:docMk/>
            <pc:sldMk cId="0" sldId="264"/>
            <ac:spMk id="191" creationId="{00000000-0000-0000-0000-000000000000}"/>
          </ac:spMkLst>
        </pc:spChg>
        <pc:spChg chg="del mod">
          <ac:chgData name="Garret Gao" userId="7bd5b673-05f7-4cbb-80e2-f7ad7a3c8938" providerId="ADAL" clId="{06FB6406-B99D-459F-8603-112B88F95E27}" dt="2022-11-23T05:33:47.381" v="2741" actId="478"/>
          <ac:spMkLst>
            <pc:docMk/>
            <pc:sldMk cId="0" sldId="264"/>
            <ac:spMk id="192" creationId="{00000000-0000-0000-0000-000000000000}"/>
          </ac:spMkLst>
        </pc:spChg>
        <pc:spChg chg="del mod">
          <ac:chgData name="Garret Gao" userId="7bd5b673-05f7-4cbb-80e2-f7ad7a3c8938" providerId="ADAL" clId="{06FB6406-B99D-459F-8603-112B88F95E27}" dt="2022-11-23T05:33:47.381" v="2741" actId="478"/>
          <ac:spMkLst>
            <pc:docMk/>
            <pc:sldMk cId="0" sldId="264"/>
            <ac:spMk id="193" creationId="{00000000-0000-0000-0000-000000000000}"/>
          </ac:spMkLst>
        </pc:spChg>
        <pc:graphicFrameChg chg="add mod ord modGraphic">
          <ac:chgData name="Garret Gao" userId="7bd5b673-05f7-4cbb-80e2-f7ad7a3c8938" providerId="ADAL" clId="{06FB6406-B99D-459F-8603-112B88F95E27}" dt="2022-11-28T18:14:13.340" v="3154" actId="20577"/>
          <ac:graphicFrameMkLst>
            <pc:docMk/>
            <pc:sldMk cId="0" sldId="264"/>
            <ac:graphicFrameMk id="8" creationId="{4156EA61-D75A-6E49-11C8-BC47E04D672E}"/>
          </ac:graphicFrameMkLst>
        </pc:graphicFrameChg>
      </pc:sldChg>
      <pc:sldChg chg="addSp delSp new del mod">
        <pc:chgData name="Garret Gao" userId="7bd5b673-05f7-4cbb-80e2-f7ad7a3c8938" providerId="ADAL" clId="{06FB6406-B99D-459F-8603-112B88F95E27}" dt="2022-11-23T02:04:38.746" v="472" actId="680"/>
        <pc:sldMkLst>
          <pc:docMk/>
          <pc:sldMk cId="1107419179" sldId="265"/>
        </pc:sldMkLst>
        <pc:graphicFrameChg chg="add del">
          <ac:chgData name="Garret Gao" userId="7bd5b673-05f7-4cbb-80e2-f7ad7a3c8938" providerId="ADAL" clId="{06FB6406-B99D-459F-8603-112B88F95E27}" dt="2022-11-23T02:03:32.745" v="469"/>
          <ac:graphicFrameMkLst>
            <pc:docMk/>
            <pc:sldMk cId="1107419179" sldId="265"/>
            <ac:graphicFrameMk id="20" creationId="{D3310D98-5066-0239-ECAE-B8B00EBC30F3}"/>
          </ac:graphicFrameMkLst>
        </pc:graphicFrameChg>
      </pc:sldChg>
      <pc:sldChg chg="addSp delSp modSp add mod modNotesTx">
        <pc:chgData name="Garret Gao" userId="7bd5b673-05f7-4cbb-80e2-f7ad7a3c8938" providerId="ADAL" clId="{06FB6406-B99D-459F-8603-112B88F95E27}" dt="2022-11-30T06:16:55.463" v="3191" actId="33524"/>
        <pc:sldMkLst>
          <pc:docMk/>
          <pc:sldMk cId="2823064101" sldId="265"/>
        </pc:sldMkLst>
        <pc:spChg chg="mod">
          <ac:chgData name="Garret Gao" userId="7bd5b673-05f7-4cbb-80e2-f7ad7a3c8938" providerId="ADAL" clId="{06FB6406-B99D-459F-8603-112B88F95E27}" dt="2022-11-23T04:04:09.037" v="898" actId="20577"/>
          <ac:spMkLst>
            <pc:docMk/>
            <pc:sldMk cId="2823064101" sldId="265"/>
            <ac:spMk id="2" creationId="{D8E2CD34-9D46-48EF-7D9A-32537612F63A}"/>
          </ac:spMkLst>
        </pc:spChg>
        <pc:spChg chg="add del mod">
          <ac:chgData name="Garret Gao" userId="7bd5b673-05f7-4cbb-80e2-f7ad7a3c8938" providerId="ADAL" clId="{06FB6406-B99D-459F-8603-112B88F95E27}" dt="2022-11-23T04:13:51.672" v="1034"/>
          <ac:spMkLst>
            <pc:docMk/>
            <pc:sldMk cId="2823064101" sldId="265"/>
            <ac:spMk id="3" creationId="{01727059-A941-B466-388C-C7FDA4E8D4D9}"/>
          </ac:spMkLst>
        </pc:spChg>
        <pc:graphicFrameChg chg="add mod">
          <ac:chgData name="Garret Gao" userId="7bd5b673-05f7-4cbb-80e2-f7ad7a3c8938" providerId="ADAL" clId="{06FB6406-B99D-459F-8603-112B88F95E27}" dt="2022-11-28T18:15:05.496" v="3162"/>
          <ac:graphicFrameMkLst>
            <pc:docMk/>
            <pc:sldMk cId="2823064101" sldId="265"/>
            <ac:graphicFrameMk id="5" creationId="{306798AB-79BF-B434-4D0B-AABA9227C3C9}"/>
          </ac:graphicFrameMkLst>
        </pc:graphicFrameChg>
        <pc:graphicFrameChg chg="mod modGraphic">
          <ac:chgData name="Garret Gao" userId="7bd5b673-05f7-4cbb-80e2-f7ad7a3c8938" providerId="ADAL" clId="{06FB6406-B99D-459F-8603-112B88F95E27}" dt="2022-11-23T04:32:19.129" v="1375" actId="242"/>
          <ac:graphicFrameMkLst>
            <pc:docMk/>
            <pc:sldMk cId="2823064101" sldId="265"/>
            <ac:graphicFrameMk id="7" creationId="{7F33ABAE-3E4B-3B45-2C0B-83CB2C7914F4}"/>
          </ac:graphicFrameMkLst>
        </pc:graphicFrameChg>
        <pc:picChg chg="del">
          <ac:chgData name="Garret Gao" userId="7bd5b673-05f7-4cbb-80e2-f7ad7a3c8938" providerId="ADAL" clId="{06FB6406-B99D-459F-8603-112B88F95E27}" dt="2022-11-23T04:13:49.126" v="1033" actId="478"/>
          <ac:picMkLst>
            <pc:docMk/>
            <pc:sldMk cId="2823064101" sldId="265"/>
            <ac:picMk id="1026" creationId="{9B5FD498-2EB5-DB09-09D0-2687E008E002}"/>
          </ac:picMkLst>
        </pc:picChg>
        <pc:picChg chg="add mod">
          <ac:chgData name="Garret Gao" userId="7bd5b673-05f7-4cbb-80e2-f7ad7a3c8938" providerId="ADAL" clId="{06FB6406-B99D-459F-8603-112B88F95E27}" dt="2022-11-23T04:26:41.281" v="1279" actId="14100"/>
          <ac:picMkLst>
            <pc:docMk/>
            <pc:sldMk cId="2823064101" sldId="265"/>
            <ac:picMk id="3074" creationId="{3B2F5B87-63D0-6305-6CE4-1263D9326385}"/>
          </ac:picMkLst>
        </pc:picChg>
      </pc:sldChg>
      <pc:sldChg chg="addSp delSp modSp new del mod modClrScheme chgLayout">
        <pc:chgData name="Garret Gao" userId="7bd5b673-05f7-4cbb-80e2-f7ad7a3c8938" providerId="ADAL" clId="{06FB6406-B99D-459F-8603-112B88F95E27}" dt="2022-11-23T02:33:41.533" v="668" actId="47"/>
        <pc:sldMkLst>
          <pc:docMk/>
          <pc:sldMk cId="3800198039" sldId="265"/>
        </pc:sldMkLst>
        <pc:spChg chg="add del mod">
          <ac:chgData name="Garret Gao" userId="7bd5b673-05f7-4cbb-80e2-f7ad7a3c8938" providerId="ADAL" clId="{06FB6406-B99D-459F-8603-112B88F95E27}" dt="2022-11-23T02:15:50.711" v="507" actId="700"/>
          <ac:spMkLst>
            <pc:docMk/>
            <pc:sldMk cId="3800198039" sldId="265"/>
            <ac:spMk id="2" creationId="{350B5A43-FCCC-3D84-9295-A9777A8F7520}"/>
          </ac:spMkLst>
        </pc:spChg>
        <pc:spChg chg="add del mod">
          <ac:chgData name="Garret Gao" userId="7bd5b673-05f7-4cbb-80e2-f7ad7a3c8938" providerId="ADAL" clId="{06FB6406-B99D-459F-8603-112B88F95E27}" dt="2022-11-23T02:15:50.711" v="507" actId="700"/>
          <ac:spMkLst>
            <pc:docMk/>
            <pc:sldMk cId="3800198039" sldId="265"/>
            <ac:spMk id="3" creationId="{FF964633-042C-CF1E-F403-049C49DF423A}"/>
          </ac:spMkLst>
        </pc:spChg>
        <pc:spChg chg="add del mod">
          <ac:chgData name="Garret Gao" userId="7bd5b673-05f7-4cbb-80e2-f7ad7a3c8938" providerId="ADAL" clId="{06FB6406-B99D-459F-8603-112B88F95E27}" dt="2022-11-23T02:15:50.711" v="507" actId="700"/>
          <ac:spMkLst>
            <pc:docMk/>
            <pc:sldMk cId="3800198039" sldId="265"/>
            <ac:spMk id="4" creationId="{60D7A43D-CDD9-253C-7487-4974E96388E6}"/>
          </ac:spMkLst>
        </pc:spChg>
        <pc:spChg chg="add del mod">
          <ac:chgData name="Garret Gao" userId="7bd5b673-05f7-4cbb-80e2-f7ad7a3c8938" providerId="ADAL" clId="{06FB6406-B99D-459F-8603-112B88F95E27}" dt="2022-11-23T02:15:50.711" v="507" actId="700"/>
          <ac:spMkLst>
            <pc:docMk/>
            <pc:sldMk cId="3800198039" sldId="265"/>
            <ac:spMk id="5" creationId="{35207462-B2B3-0F2E-D20F-64735C5C71D2}"/>
          </ac:spMkLst>
        </pc:spChg>
        <pc:spChg chg="add del mod">
          <ac:chgData name="Garret Gao" userId="7bd5b673-05f7-4cbb-80e2-f7ad7a3c8938" providerId="ADAL" clId="{06FB6406-B99D-459F-8603-112B88F95E27}" dt="2022-11-23T02:15:50.711" v="507" actId="700"/>
          <ac:spMkLst>
            <pc:docMk/>
            <pc:sldMk cId="3800198039" sldId="265"/>
            <ac:spMk id="6" creationId="{AF902E65-6B3C-036B-1018-2888F08D4515}"/>
          </ac:spMkLst>
        </pc:spChg>
        <pc:spChg chg="add del mod">
          <ac:chgData name="Garret Gao" userId="7bd5b673-05f7-4cbb-80e2-f7ad7a3c8938" providerId="ADAL" clId="{06FB6406-B99D-459F-8603-112B88F95E27}" dt="2022-11-23T02:15:50.711" v="507" actId="700"/>
          <ac:spMkLst>
            <pc:docMk/>
            <pc:sldMk cId="3800198039" sldId="265"/>
            <ac:spMk id="7" creationId="{CACB7C02-A57B-5CFD-887A-678D08A2F752}"/>
          </ac:spMkLst>
        </pc:spChg>
        <pc:spChg chg="add del mod">
          <ac:chgData name="Garret Gao" userId="7bd5b673-05f7-4cbb-80e2-f7ad7a3c8938" providerId="ADAL" clId="{06FB6406-B99D-459F-8603-112B88F95E27}" dt="2022-11-23T02:15:50.711" v="507" actId="700"/>
          <ac:spMkLst>
            <pc:docMk/>
            <pc:sldMk cId="3800198039" sldId="265"/>
            <ac:spMk id="8" creationId="{6766B841-959E-2804-C61E-BE9C4D1D418A}"/>
          </ac:spMkLst>
        </pc:spChg>
        <pc:spChg chg="add del mod">
          <ac:chgData name="Garret Gao" userId="7bd5b673-05f7-4cbb-80e2-f7ad7a3c8938" providerId="ADAL" clId="{06FB6406-B99D-459F-8603-112B88F95E27}" dt="2022-11-23T02:15:50.711" v="507" actId="700"/>
          <ac:spMkLst>
            <pc:docMk/>
            <pc:sldMk cId="3800198039" sldId="265"/>
            <ac:spMk id="9" creationId="{549C02B2-CB4D-27C3-2CD9-C5DF2062CB64}"/>
          </ac:spMkLst>
        </pc:spChg>
        <pc:spChg chg="add del mod">
          <ac:chgData name="Garret Gao" userId="7bd5b673-05f7-4cbb-80e2-f7ad7a3c8938" providerId="ADAL" clId="{06FB6406-B99D-459F-8603-112B88F95E27}" dt="2022-11-23T02:15:50.711" v="507" actId="700"/>
          <ac:spMkLst>
            <pc:docMk/>
            <pc:sldMk cId="3800198039" sldId="265"/>
            <ac:spMk id="10" creationId="{99CB25DA-4802-2D11-B6DD-9555F9A4132D}"/>
          </ac:spMkLst>
        </pc:spChg>
        <pc:spChg chg="add del mod">
          <ac:chgData name="Garret Gao" userId="7bd5b673-05f7-4cbb-80e2-f7ad7a3c8938" providerId="ADAL" clId="{06FB6406-B99D-459F-8603-112B88F95E27}" dt="2022-11-23T02:15:50.711" v="507" actId="700"/>
          <ac:spMkLst>
            <pc:docMk/>
            <pc:sldMk cId="3800198039" sldId="265"/>
            <ac:spMk id="11" creationId="{8DC1DCA7-536A-35EA-9348-8DB7FDC891CE}"/>
          </ac:spMkLst>
        </pc:spChg>
        <pc:spChg chg="add del mod">
          <ac:chgData name="Garret Gao" userId="7bd5b673-05f7-4cbb-80e2-f7ad7a3c8938" providerId="ADAL" clId="{06FB6406-B99D-459F-8603-112B88F95E27}" dt="2022-11-23T02:15:50.711" v="507" actId="700"/>
          <ac:spMkLst>
            <pc:docMk/>
            <pc:sldMk cId="3800198039" sldId="265"/>
            <ac:spMk id="12" creationId="{F76EA762-6A3C-3A20-AC0D-30A47F8018BF}"/>
          </ac:spMkLst>
        </pc:spChg>
        <pc:spChg chg="add del mod">
          <ac:chgData name="Garret Gao" userId="7bd5b673-05f7-4cbb-80e2-f7ad7a3c8938" providerId="ADAL" clId="{06FB6406-B99D-459F-8603-112B88F95E27}" dt="2022-11-23T02:15:50.711" v="507" actId="700"/>
          <ac:spMkLst>
            <pc:docMk/>
            <pc:sldMk cId="3800198039" sldId="265"/>
            <ac:spMk id="13" creationId="{BFE75E76-3645-7B26-1340-FDBFAA6A7D7F}"/>
          </ac:spMkLst>
        </pc:spChg>
        <pc:spChg chg="add del mod">
          <ac:chgData name="Garret Gao" userId="7bd5b673-05f7-4cbb-80e2-f7ad7a3c8938" providerId="ADAL" clId="{06FB6406-B99D-459F-8603-112B88F95E27}" dt="2022-11-23T02:15:50.711" v="507" actId="700"/>
          <ac:spMkLst>
            <pc:docMk/>
            <pc:sldMk cId="3800198039" sldId="265"/>
            <ac:spMk id="14" creationId="{4C27C62B-4FBA-6DC7-6486-FF28EDE57F56}"/>
          </ac:spMkLst>
        </pc:spChg>
        <pc:spChg chg="add del mod">
          <ac:chgData name="Garret Gao" userId="7bd5b673-05f7-4cbb-80e2-f7ad7a3c8938" providerId="ADAL" clId="{06FB6406-B99D-459F-8603-112B88F95E27}" dt="2022-11-23T02:15:50.711" v="507" actId="700"/>
          <ac:spMkLst>
            <pc:docMk/>
            <pc:sldMk cId="3800198039" sldId="265"/>
            <ac:spMk id="15" creationId="{B902270C-D360-80F8-2AD4-69A719073DF4}"/>
          </ac:spMkLst>
        </pc:spChg>
        <pc:spChg chg="add del mod">
          <ac:chgData name="Garret Gao" userId="7bd5b673-05f7-4cbb-80e2-f7ad7a3c8938" providerId="ADAL" clId="{06FB6406-B99D-459F-8603-112B88F95E27}" dt="2022-11-23T02:15:50.711" v="507" actId="700"/>
          <ac:spMkLst>
            <pc:docMk/>
            <pc:sldMk cId="3800198039" sldId="265"/>
            <ac:spMk id="16" creationId="{E60A1AF9-D3C6-2CED-1A7F-D69B799B2D49}"/>
          </ac:spMkLst>
        </pc:spChg>
        <pc:spChg chg="add del mod">
          <ac:chgData name="Garret Gao" userId="7bd5b673-05f7-4cbb-80e2-f7ad7a3c8938" providerId="ADAL" clId="{06FB6406-B99D-459F-8603-112B88F95E27}" dt="2022-11-23T02:15:50.711" v="507" actId="700"/>
          <ac:spMkLst>
            <pc:docMk/>
            <pc:sldMk cId="3800198039" sldId="265"/>
            <ac:spMk id="17" creationId="{9D846708-6F91-AF7C-10E6-0304CD4C6E7C}"/>
          </ac:spMkLst>
        </pc:spChg>
        <pc:spChg chg="add del mod">
          <ac:chgData name="Garret Gao" userId="7bd5b673-05f7-4cbb-80e2-f7ad7a3c8938" providerId="ADAL" clId="{06FB6406-B99D-459F-8603-112B88F95E27}" dt="2022-11-23T02:15:50.711" v="507" actId="700"/>
          <ac:spMkLst>
            <pc:docMk/>
            <pc:sldMk cId="3800198039" sldId="265"/>
            <ac:spMk id="18" creationId="{0B1D261C-9CF5-D8B0-8139-D1547FE1BD7B}"/>
          </ac:spMkLst>
        </pc:spChg>
        <pc:spChg chg="add del mod">
          <ac:chgData name="Garret Gao" userId="7bd5b673-05f7-4cbb-80e2-f7ad7a3c8938" providerId="ADAL" clId="{06FB6406-B99D-459F-8603-112B88F95E27}" dt="2022-11-23T02:15:50.711" v="507" actId="700"/>
          <ac:spMkLst>
            <pc:docMk/>
            <pc:sldMk cId="3800198039" sldId="265"/>
            <ac:spMk id="19" creationId="{41EC77F9-88EE-9274-5741-12E2BB8D03A7}"/>
          </ac:spMkLst>
        </pc:spChg>
        <pc:spChg chg="add del mod">
          <ac:chgData name="Garret Gao" userId="7bd5b673-05f7-4cbb-80e2-f7ad7a3c8938" providerId="ADAL" clId="{06FB6406-B99D-459F-8603-112B88F95E27}" dt="2022-11-23T02:15:37.179" v="503"/>
          <ac:spMkLst>
            <pc:docMk/>
            <pc:sldMk cId="3800198039" sldId="265"/>
            <ac:spMk id="20" creationId="{13BACCE9-D4C1-3F04-E28F-2F5649350703}"/>
          </ac:spMkLst>
        </pc:spChg>
        <pc:spChg chg="add del mod">
          <ac:chgData name="Garret Gao" userId="7bd5b673-05f7-4cbb-80e2-f7ad7a3c8938" providerId="ADAL" clId="{06FB6406-B99D-459F-8603-112B88F95E27}" dt="2022-11-23T02:15:37.179" v="503"/>
          <ac:spMkLst>
            <pc:docMk/>
            <pc:sldMk cId="3800198039" sldId="265"/>
            <ac:spMk id="21" creationId="{2D608660-A8CF-2721-B3C6-9567BE6758D9}"/>
          </ac:spMkLst>
        </pc:spChg>
        <pc:spChg chg="add del mod">
          <ac:chgData name="Garret Gao" userId="7bd5b673-05f7-4cbb-80e2-f7ad7a3c8938" providerId="ADAL" clId="{06FB6406-B99D-459F-8603-112B88F95E27}" dt="2022-11-23T02:15:37.179" v="503"/>
          <ac:spMkLst>
            <pc:docMk/>
            <pc:sldMk cId="3800198039" sldId="265"/>
            <ac:spMk id="22" creationId="{C3AB19FD-9E73-C5E1-F825-4FFCE9959C30}"/>
          </ac:spMkLst>
        </pc:spChg>
        <pc:spChg chg="add del mod">
          <ac:chgData name="Garret Gao" userId="7bd5b673-05f7-4cbb-80e2-f7ad7a3c8938" providerId="ADAL" clId="{06FB6406-B99D-459F-8603-112B88F95E27}" dt="2022-11-23T02:15:37.179" v="503"/>
          <ac:spMkLst>
            <pc:docMk/>
            <pc:sldMk cId="3800198039" sldId="265"/>
            <ac:spMk id="23" creationId="{DA621BA5-BBF8-51E1-85AA-1D2F13E5992F}"/>
          </ac:spMkLst>
        </pc:spChg>
        <pc:spChg chg="add del mod">
          <ac:chgData name="Garret Gao" userId="7bd5b673-05f7-4cbb-80e2-f7ad7a3c8938" providerId="ADAL" clId="{06FB6406-B99D-459F-8603-112B88F95E27}" dt="2022-11-23T02:15:37.179" v="503"/>
          <ac:spMkLst>
            <pc:docMk/>
            <pc:sldMk cId="3800198039" sldId="265"/>
            <ac:spMk id="24" creationId="{DEECD5A9-82E1-251F-A7FD-D43A5F1FB801}"/>
          </ac:spMkLst>
        </pc:spChg>
        <pc:spChg chg="add del mod">
          <ac:chgData name="Garret Gao" userId="7bd5b673-05f7-4cbb-80e2-f7ad7a3c8938" providerId="ADAL" clId="{06FB6406-B99D-459F-8603-112B88F95E27}" dt="2022-11-23T02:15:37.179" v="503"/>
          <ac:spMkLst>
            <pc:docMk/>
            <pc:sldMk cId="3800198039" sldId="265"/>
            <ac:spMk id="25" creationId="{7F8EEC19-BBC4-9BAF-3393-4759E5F5626B}"/>
          </ac:spMkLst>
        </pc:spChg>
        <pc:spChg chg="add del mod">
          <ac:chgData name="Garret Gao" userId="7bd5b673-05f7-4cbb-80e2-f7ad7a3c8938" providerId="ADAL" clId="{06FB6406-B99D-459F-8603-112B88F95E27}" dt="2022-11-23T02:15:37.179" v="503"/>
          <ac:spMkLst>
            <pc:docMk/>
            <pc:sldMk cId="3800198039" sldId="265"/>
            <ac:spMk id="26" creationId="{41961337-1DF0-CBF9-7FED-0000AED38A2F}"/>
          </ac:spMkLst>
        </pc:spChg>
        <pc:spChg chg="add del mod">
          <ac:chgData name="Garret Gao" userId="7bd5b673-05f7-4cbb-80e2-f7ad7a3c8938" providerId="ADAL" clId="{06FB6406-B99D-459F-8603-112B88F95E27}" dt="2022-11-23T02:15:37.179" v="503"/>
          <ac:spMkLst>
            <pc:docMk/>
            <pc:sldMk cId="3800198039" sldId="265"/>
            <ac:spMk id="27" creationId="{6016B013-E18F-FA2B-1A2A-7349876A98A8}"/>
          </ac:spMkLst>
        </pc:spChg>
        <pc:spChg chg="add del mod">
          <ac:chgData name="Garret Gao" userId="7bd5b673-05f7-4cbb-80e2-f7ad7a3c8938" providerId="ADAL" clId="{06FB6406-B99D-459F-8603-112B88F95E27}" dt="2022-11-23T02:15:37.179" v="503"/>
          <ac:spMkLst>
            <pc:docMk/>
            <pc:sldMk cId="3800198039" sldId="265"/>
            <ac:spMk id="28" creationId="{038A6D6C-9D4B-B36B-36A7-CC6EA9BBEA0B}"/>
          </ac:spMkLst>
        </pc:spChg>
        <pc:spChg chg="add del mod">
          <ac:chgData name="Garret Gao" userId="7bd5b673-05f7-4cbb-80e2-f7ad7a3c8938" providerId="ADAL" clId="{06FB6406-B99D-459F-8603-112B88F95E27}" dt="2022-11-23T02:15:37.179" v="503"/>
          <ac:spMkLst>
            <pc:docMk/>
            <pc:sldMk cId="3800198039" sldId="265"/>
            <ac:spMk id="29" creationId="{5D3474E7-9E34-4410-A646-34E56F5BA529}"/>
          </ac:spMkLst>
        </pc:spChg>
        <pc:spChg chg="add del mod">
          <ac:chgData name="Garret Gao" userId="7bd5b673-05f7-4cbb-80e2-f7ad7a3c8938" providerId="ADAL" clId="{06FB6406-B99D-459F-8603-112B88F95E27}" dt="2022-11-23T02:15:37.179" v="503"/>
          <ac:spMkLst>
            <pc:docMk/>
            <pc:sldMk cId="3800198039" sldId="265"/>
            <ac:spMk id="30" creationId="{8E7F83C6-15D3-617B-C28B-5CD503FA60CB}"/>
          </ac:spMkLst>
        </pc:spChg>
        <pc:spChg chg="add del mod">
          <ac:chgData name="Garret Gao" userId="7bd5b673-05f7-4cbb-80e2-f7ad7a3c8938" providerId="ADAL" clId="{06FB6406-B99D-459F-8603-112B88F95E27}" dt="2022-11-23T02:32:51.744" v="658" actId="478"/>
          <ac:spMkLst>
            <pc:docMk/>
            <pc:sldMk cId="3800198039" sldId="265"/>
            <ac:spMk id="32" creationId="{1D15AA26-49D0-24A0-2189-7309E4D3F730}"/>
          </ac:spMkLst>
        </pc:spChg>
        <pc:spChg chg="add del mod">
          <ac:chgData name="Garret Gao" userId="7bd5b673-05f7-4cbb-80e2-f7ad7a3c8938" providerId="ADAL" clId="{06FB6406-B99D-459F-8603-112B88F95E27}" dt="2022-11-23T02:17:23.706" v="522" actId="478"/>
          <ac:spMkLst>
            <pc:docMk/>
            <pc:sldMk cId="3800198039" sldId="265"/>
            <ac:spMk id="33" creationId="{156F07E7-5F22-1DB4-61C1-75EFCF99864B}"/>
          </ac:spMkLst>
        </pc:spChg>
        <pc:spChg chg="add del mod">
          <ac:chgData name="Garret Gao" userId="7bd5b673-05f7-4cbb-80e2-f7ad7a3c8938" providerId="ADAL" clId="{06FB6406-B99D-459F-8603-112B88F95E27}" dt="2022-11-23T02:17:25.463" v="523" actId="478"/>
          <ac:spMkLst>
            <pc:docMk/>
            <pc:sldMk cId="3800198039" sldId="265"/>
            <ac:spMk id="34" creationId="{6892B452-DB4F-B2D9-E180-FD80610BC7FB}"/>
          </ac:spMkLst>
        </pc:spChg>
        <pc:spChg chg="add del mod">
          <ac:chgData name="Garret Gao" userId="7bd5b673-05f7-4cbb-80e2-f7ad7a3c8938" providerId="ADAL" clId="{06FB6406-B99D-459F-8603-112B88F95E27}" dt="2022-11-23T02:25:30.830" v="572" actId="478"/>
          <ac:spMkLst>
            <pc:docMk/>
            <pc:sldMk cId="3800198039" sldId="265"/>
            <ac:spMk id="35" creationId="{D942829D-CB49-7CF0-86DB-9B603F399480}"/>
          </ac:spMkLst>
        </pc:spChg>
        <pc:spChg chg="add del mod">
          <ac:chgData name="Garret Gao" userId="7bd5b673-05f7-4cbb-80e2-f7ad7a3c8938" providerId="ADAL" clId="{06FB6406-B99D-459F-8603-112B88F95E27}" dt="2022-11-23T02:25:29.305" v="571" actId="478"/>
          <ac:spMkLst>
            <pc:docMk/>
            <pc:sldMk cId="3800198039" sldId="265"/>
            <ac:spMk id="36" creationId="{77014FA8-EBA1-5FD5-0995-50553835459C}"/>
          </ac:spMkLst>
        </pc:spChg>
        <pc:spChg chg="add del mod">
          <ac:chgData name="Garret Gao" userId="7bd5b673-05f7-4cbb-80e2-f7ad7a3c8938" providerId="ADAL" clId="{06FB6406-B99D-459F-8603-112B88F95E27}" dt="2022-11-23T02:25:46.207" v="574" actId="478"/>
          <ac:spMkLst>
            <pc:docMk/>
            <pc:sldMk cId="3800198039" sldId="265"/>
            <ac:spMk id="37" creationId="{CA67EE25-634A-276B-79CE-055B6451D0CE}"/>
          </ac:spMkLst>
        </pc:spChg>
        <pc:spChg chg="add del mod">
          <ac:chgData name="Garret Gao" userId="7bd5b673-05f7-4cbb-80e2-f7ad7a3c8938" providerId="ADAL" clId="{06FB6406-B99D-459F-8603-112B88F95E27}" dt="2022-11-23T02:27:27.186" v="635" actId="478"/>
          <ac:spMkLst>
            <pc:docMk/>
            <pc:sldMk cId="3800198039" sldId="265"/>
            <ac:spMk id="38" creationId="{11E6385D-55CF-E126-B9C2-9BECE2B17381}"/>
          </ac:spMkLst>
        </pc:spChg>
        <pc:spChg chg="add del mod">
          <ac:chgData name="Garret Gao" userId="7bd5b673-05f7-4cbb-80e2-f7ad7a3c8938" providerId="ADAL" clId="{06FB6406-B99D-459F-8603-112B88F95E27}" dt="2022-11-23T02:27:25.997" v="634" actId="478"/>
          <ac:spMkLst>
            <pc:docMk/>
            <pc:sldMk cId="3800198039" sldId="265"/>
            <ac:spMk id="39" creationId="{C57DC160-8F07-6022-402D-1B2B2B85E388}"/>
          </ac:spMkLst>
        </pc:spChg>
        <pc:spChg chg="add del mod">
          <ac:chgData name="Garret Gao" userId="7bd5b673-05f7-4cbb-80e2-f7ad7a3c8938" providerId="ADAL" clId="{06FB6406-B99D-459F-8603-112B88F95E27}" dt="2022-11-23T02:26:33.079" v="610" actId="478"/>
          <ac:spMkLst>
            <pc:docMk/>
            <pc:sldMk cId="3800198039" sldId="265"/>
            <ac:spMk id="40" creationId="{BAE33646-5E98-7A22-84BB-F7657053435E}"/>
          </ac:spMkLst>
        </pc:spChg>
        <pc:spChg chg="add del mod">
          <ac:chgData name="Garret Gao" userId="7bd5b673-05f7-4cbb-80e2-f7ad7a3c8938" providerId="ADAL" clId="{06FB6406-B99D-459F-8603-112B88F95E27}" dt="2022-11-23T02:26:31.189" v="608" actId="478"/>
          <ac:spMkLst>
            <pc:docMk/>
            <pc:sldMk cId="3800198039" sldId="265"/>
            <ac:spMk id="41" creationId="{44AD0EE9-88FB-DB6F-021F-DEB4CCCE1B22}"/>
          </ac:spMkLst>
        </pc:spChg>
        <pc:spChg chg="add del mod">
          <ac:chgData name="Garret Gao" userId="7bd5b673-05f7-4cbb-80e2-f7ad7a3c8938" providerId="ADAL" clId="{06FB6406-B99D-459F-8603-112B88F95E27}" dt="2022-11-23T02:26:32.068" v="609" actId="478"/>
          <ac:spMkLst>
            <pc:docMk/>
            <pc:sldMk cId="3800198039" sldId="265"/>
            <ac:spMk id="42" creationId="{E4E11191-94C5-C995-EE94-1F3514AA63E4}"/>
          </ac:spMkLst>
        </pc:spChg>
        <pc:spChg chg="add mod">
          <ac:chgData name="Garret Gao" userId="7bd5b673-05f7-4cbb-80e2-f7ad7a3c8938" providerId="ADAL" clId="{06FB6406-B99D-459F-8603-112B88F95E27}" dt="2022-11-23T02:33:32.879" v="666" actId="1076"/>
          <ac:spMkLst>
            <pc:docMk/>
            <pc:sldMk cId="3800198039" sldId="265"/>
            <ac:spMk id="43" creationId="{DF7B252E-5056-F197-F9E0-179BB9CF7400}"/>
          </ac:spMkLst>
        </pc:spChg>
        <pc:spChg chg="add mod">
          <ac:chgData name="Garret Gao" userId="7bd5b673-05f7-4cbb-80e2-f7ad7a3c8938" providerId="ADAL" clId="{06FB6406-B99D-459F-8603-112B88F95E27}" dt="2022-11-23T02:33:35.735" v="667" actId="1076"/>
          <ac:spMkLst>
            <pc:docMk/>
            <pc:sldMk cId="3800198039" sldId="265"/>
            <ac:spMk id="44" creationId="{71FB53C5-227B-C9A3-4638-9B6E1AB976F1}"/>
          </ac:spMkLst>
        </pc:spChg>
        <pc:spChg chg="add mod">
          <ac:chgData name="Garret Gao" userId="7bd5b673-05f7-4cbb-80e2-f7ad7a3c8938" providerId="ADAL" clId="{06FB6406-B99D-459F-8603-112B88F95E27}" dt="2022-11-23T02:33:17.636" v="664" actId="12788"/>
          <ac:spMkLst>
            <pc:docMk/>
            <pc:sldMk cId="3800198039" sldId="265"/>
            <ac:spMk id="45" creationId="{30BA0268-292D-9188-5739-16B6AB3C2301}"/>
          </ac:spMkLst>
        </pc:spChg>
        <pc:spChg chg="add mod">
          <ac:chgData name="Garret Gao" userId="7bd5b673-05f7-4cbb-80e2-f7ad7a3c8938" providerId="ADAL" clId="{06FB6406-B99D-459F-8603-112B88F95E27}" dt="2022-11-23T02:33:28.103" v="665" actId="1076"/>
          <ac:spMkLst>
            <pc:docMk/>
            <pc:sldMk cId="3800198039" sldId="265"/>
            <ac:spMk id="46" creationId="{A12127A4-4BEA-4498-9D8D-6364E600B6FB}"/>
          </ac:spMkLst>
        </pc:spChg>
        <pc:picChg chg="add del">
          <ac:chgData name="Garret Gao" userId="7bd5b673-05f7-4cbb-80e2-f7ad7a3c8938" providerId="ADAL" clId="{06FB6406-B99D-459F-8603-112B88F95E27}" dt="2022-11-23T02:15:39.363" v="505"/>
          <ac:picMkLst>
            <pc:docMk/>
            <pc:sldMk cId="3800198039" sldId="265"/>
            <ac:picMk id="31" creationId="{8320AE0B-FEAC-0BA8-86CF-BE34A61CEC1D}"/>
          </ac:picMkLst>
        </pc:picChg>
      </pc:sldChg>
      <pc:sldChg chg="new del">
        <pc:chgData name="Garret Gao" userId="7bd5b673-05f7-4cbb-80e2-f7ad7a3c8938" providerId="ADAL" clId="{06FB6406-B99D-459F-8603-112B88F95E27}" dt="2022-11-23T02:04:37.251" v="471" actId="680"/>
        <pc:sldMkLst>
          <pc:docMk/>
          <pc:sldMk cId="1234475295" sldId="266"/>
        </pc:sldMkLst>
      </pc:sldChg>
      <pc:sldChg chg="addSp delSp modSp add mod modClrScheme chgLayout modNotesTx">
        <pc:chgData name="Garret Gao" userId="7bd5b673-05f7-4cbb-80e2-f7ad7a3c8938" providerId="ADAL" clId="{06FB6406-B99D-459F-8603-112B88F95E27}" dt="2022-11-30T06:16:22.688" v="3188" actId="20577"/>
        <pc:sldMkLst>
          <pc:docMk/>
          <pc:sldMk cId="2241742370" sldId="266"/>
        </pc:sldMkLst>
        <pc:spChg chg="mod ord">
          <ac:chgData name="Garret Gao" userId="7bd5b673-05f7-4cbb-80e2-f7ad7a3c8938" providerId="ADAL" clId="{06FB6406-B99D-459F-8603-112B88F95E27}" dt="2022-11-23T04:11:48.984" v="1012" actId="1076"/>
          <ac:spMkLst>
            <pc:docMk/>
            <pc:sldMk cId="2241742370" sldId="266"/>
            <ac:spMk id="2" creationId="{D8E2CD34-9D46-48EF-7D9A-32537612F63A}"/>
          </ac:spMkLst>
        </pc:spChg>
        <pc:spChg chg="add del mod">
          <ac:chgData name="Garret Gao" userId="7bd5b673-05f7-4cbb-80e2-f7ad7a3c8938" providerId="ADAL" clId="{06FB6406-B99D-459F-8603-112B88F95E27}" dt="2022-11-23T04:05:55.393" v="926" actId="478"/>
          <ac:spMkLst>
            <pc:docMk/>
            <pc:sldMk cId="2241742370" sldId="266"/>
            <ac:spMk id="3" creationId="{AA1BCB7B-77A3-05BD-AEA6-51A9FC61AA11}"/>
          </ac:spMkLst>
        </pc:spChg>
        <pc:spChg chg="add del mod ord">
          <ac:chgData name="Garret Gao" userId="7bd5b673-05f7-4cbb-80e2-f7ad7a3c8938" providerId="ADAL" clId="{06FB6406-B99D-459F-8603-112B88F95E27}" dt="2022-11-23T04:09:41.980" v="941" actId="700"/>
          <ac:spMkLst>
            <pc:docMk/>
            <pc:sldMk cId="2241742370" sldId="266"/>
            <ac:spMk id="9" creationId="{204CD9FF-E003-F4FA-C900-F93CD8861B99}"/>
          </ac:spMkLst>
        </pc:spChg>
        <pc:spChg chg="add mod ord">
          <ac:chgData name="Garret Gao" userId="7bd5b673-05f7-4cbb-80e2-f7ad7a3c8938" providerId="ADAL" clId="{06FB6406-B99D-459F-8603-112B88F95E27}" dt="2022-11-23T04:10:51.308" v="975" actId="1076"/>
          <ac:spMkLst>
            <pc:docMk/>
            <pc:sldMk cId="2241742370" sldId="266"/>
            <ac:spMk id="10" creationId="{13249D10-B5D5-FE03-9304-E44AE5985252}"/>
          </ac:spMkLst>
        </pc:spChg>
        <pc:spChg chg="add mod">
          <ac:chgData name="Garret Gao" userId="7bd5b673-05f7-4cbb-80e2-f7ad7a3c8938" providerId="ADAL" clId="{06FB6406-B99D-459F-8603-112B88F95E27}" dt="2022-11-23T04:11:30.122" v="1005" actId="571"/>
          <ac:spMkLst>
            <pc:docMk/>
            <pc:sldMk cId="2241742370" sldId="266"/>
            <ac:spMk id="11" creationId="{7F939CCC-2FB8-B6CA-6D70-1889E2DFCB55}"/>
          </ac:spMkLst>
        </pc:spChg>
        <pc:graphicFrameChg chg="del">
          <ac:chgData name="Garret Gao" userId="7bd5b673-05f7-4cbb-80e2-f7ad7a3c8938" providerId="ADAL" clId="{06FB6406-B99D-459F-8603-112B88F95E27}" dt="2022-11-23T04:05:57.113" v="927" actId="478"/>
          <ac:graphicFrameMkLst>
            <pc:docMk/>
            <pc:sldMk cId="2241742370" sldId="266"/>
            <ac:graphicFrameMk id="7" creationId="{7F33ABAE-3E4B-3B45-2C0B-83CB2C7914F4}"/>
          </ac:graphicFrameMkLst>
        </pc:graphicFrameChg>
        <pc:graphicFrameChg chg="add mod modGraphic">
          <ac:chgData name="Garret Gao" userId="7bd5b673-05f7-4cbb-80e2-f7ad7a3c8938" providerId="ADAL" clId="{06FB6406-B99D-459F-8603-112B88F95E27}" dt="2022-11-23T04:32:13.781" v="1374" actId="242"/>
          <ac:graphicFrameMkLst>
            <pc:docMk/>
            <pc:sldMk cId="2241742370" sldId="266"/>
            <ac:graphicFrameMk id="13" creationId="{F9D319FC-A161-8CB7-C73B-0D693123350C}"/>
          </ac:graphicFrameMkLst>
        </pc:graphicFrameChg>
        <pc:graphicFrameChg chg="add mod">
          <ac:chgData name="Garret Gao" userId="7bd5b673-05f7-4cbb-80e2-f7ad7a3c8938" providerId="ADAL" clId="{06FB6406-B99D-459F-8603-112B88F95E27}" dt="2022-11-28T18:14:58.570" v="3161"/>
          <ac:graphicFrameMkLst>
            <pc:docMk/>
            <pc:sldMk cId="2241742370" sldId="266"/>
            <ac:graphicFrameMk id="15" creationId="{040365A9-C1F9-4A81-B452-E48A32C8537E}"/>
          </ac:graphicFrameMkLst>
        </pc:graphicFrameChg>
        <pc:picChg chg="add mod">
          <ac:chgData name="Garret Gao" userId="7bd5b673-05f7-4cbb-80e2-f7ad7a3c8938" providerId="ADAL" clId="{06FB6406-B99D-459F-8603-112B88F95E27}" dt="2022-11-23T04:12:11.730" v="1026" actId="1035"/>
          <ac:picMkLst>
            <pc:docMk/>
            <pc:sldMk cId="2241742370" sldId="266"/>
            <ac:picMk id="5" creationId="{682EB090-1761-FB43-6E51-7DB4507D4551}"/>
          </ac:picMkLst>
        </pc:picChg>
        <pc:picChg chg="add del mod">
          <ac:chgData name="Garret Gao" userId="7bd5b673-05f7-4cbb-80e2-f7ad7a3c8938" providerId="ADAL" clId="{06FB6406-B99D-459F-8603-112B88F95E27}" dt="2022-11-23T04:07:21.059" v="937" actId="478"/>
          <ac:picMkLst>
            <pc:docMk/>
            <pc:sldMk cId="2241742370" sldId="266"/>
            <ac:picMk id="8" creationId="{B6CB3FA2-8112-FBA2-A1E7-7D1669692B87}"/>
          </ac:picMkLst>
        </pc:picChg>
        <pc:picChg chg="add mod">
          <ac:chgData name="Garret Gao" userId="7bd5b673-05f7-4cbb-80e2-f7ad7a3c8938" providerId="ADAL" clId="{06FB6406-B99D-459F-8603-112B88F95E27}" dt="2022-11-23T04:12:35.480" v="1031" actId="14100"/>
          <ac:picMkLst>
            <pc:docMk/>
            <pc:sldMk cId="2241742370" sldId="266"/>
            <ac:picMk id="12" creationId="{E0EE94BB-8602-D28C-2C04-0CB7C2DE9DA8}"/>
          </ac:picMkLst>
        </pc:picChg>
        <pc:picChg chg="del">
          <ac:chgData name="Garret Gao" userId="7bd5b673-05f7-4cbb-80e2-f7ad7a3c8938" providerId="ADAL" clId="{06FB6406-B99D-459F-8603-112B88F95E27}" dt="2022-11-23T04:05:50.441" v="924" actId="478"/>
          <ac:picMkLst>
            <pc:docMk/>
            <pc:sldMk cId="2241742370" sldId="266"/>
            <ac:picMk id="1026" creationId="{9B5FD498-2EB5-DB09-09D0-2687E008E002}"/>
          </ac:picMkLst>
        </pc:picChg>
      </pc:sldChg>
      <pc:sldChg chg="addSp delSp modSp new mod modNotesTx">
        <pc:chgData name="Garret Gao" userId="7bd5b673-05f7-4cbb-80e2-f7ad7a3c8938" providerId="ADAL" clId="{06FB6406-B99D-459F-8603-112B88F95E27}" dt="2022-11-30T06:17:34.859" v="3194" actId="20577"/>
        <pc:sldMkLst>
          <pc:docMk/>
          <pc:sldMk cId="3301718432" sldId="267"/>
        </pc:sldMkLst>
        <pc:spChg chg="mod">
          <ac:chgData name="Garret Gao" userId="7bd5b673-05f7-4cbb-80e2-f7ad7a3c8938" providerId="ADAL" clId="{06FB6406-B99D-459F-8603-112B88F95E27}" dt="2022-11-23T04:41:58.666" v="1382" actId="20577"/>
          <ac:spMkLst>
            <pc:docMk/>
            <pc:sldMk cId="3301718432" sldId="267"/>
            <ac:spMk id="2" creationId="{B4BCE2E3-C272-3ECA-2A5A-F88FAE05BC9B}"/>
          </ac:spMkLst>
        </pc:spChg>
        <pc:spChg chg="del">
          <ac:chgData name="Garret Gao" userId="7bd5b673-05f7-4cbb-80e2-f7ad7a3c8938" providerId="ADAL" clId="{06FB6406-B99D-459F-8603-112B88F95E27}" dt="2022-11-23T04:42:50.598" v="1383"/>
          <ac:spMkLst>
            <pc:docMk/>
            <pc:sldMk cId="3301718432" sldId="267"/>
            <ac:spMk id="3" creationId="{5E071B08-9180-BBD2-BDCD-2A2587F2821A}"/>
          </ac:spMkLst>
        </pc:spChg>
        <pc:spChg chg="add del mod">
          <ac:chgData name="Garret Gao" userId="7bd5b673-05f7-4cbb-80e2-f7ad7a3c8938" providerId="ADAL" clId="{06FB6406-B99D-459F-8603-112B88F95E27}" dt="2022-11-23T04:57:17.347" v="1694" actId="26606"/>
          <ac:spMkLst>
            <pc:docMk/>
            <pc:sldMk cId="3301718432" sldId="267"/>
            <ac:spMk id="4" creationId="{098A85D8-986E-ADB6-489F-C958ED3A39B3}"/>
          </ac:spMkLst>
        </pc:spChg>
        <pc:graphicFrameChg chg="add mod">
          <ac:chgData name="Garret Gao" userId="7bd5b673-05f7-4cbb-80e2-f7ad7a3c8938" providerId="ADAL" clId="{06FB6406-B99D-459F-8603-112B88F95E27}" dt="2022-11-28T18:15:17.821" v="3164"/>
          <ac:graphicFrameMkLst>
            <pc:docMk/>
            <pc:sldMk cId="3301718432" sldId="267"/>
            <ac:graphicFrameMk id="6" creationId="{41E8DA61-D7D6-05AF-4883-9819C960432A}"/>
          </ac:graphicFrameMkLst>
        </pc:graphicFrameChg>
        <pc:graphicFrameChg chg="add mod">
          <ac:chgData name="Garret Gao" userId="7bd5b673-05f7-4cbb-80e2-f7ad7a3c8938" providerId="ADAL" clId="{06FB6406-B99D-459F-8603-112B88F95E27}" dt="2022-11-23T05:05:53.521" v="1749" actId="113"/>
          <ac:graphicFrameMkLst>
            <pc:docMk/>
            <pc:sldMk cId="3301718432" sldId="267"/>
            <ac:graphicFrameMk id="4102" creationId="{E7C02D2D-DD5F-BF44-83D6-CA392C1FC043}"/>
          </ac:graphicFrameMkLst>
        </pc:graphicFrameChg>
        <pc:picChg chg="add mod">
          <ac:chgData name="Garret Gao" userId="7bd5b673-05f7-4cbb-80e2-f7ad7a3c8938" providerId="ADAL" clId="{06FB6406-B99D-459F-8603-112B88F95E27}" dt="2022-11-23T05:04:46.053" v="1735" actId="1037"/>
          <ac:picMkLst>
            <pc:docMk/>
            <pc:sldMk cId="3301718432" sldId="267"/>
            <ac:picMk id="4098" creationId="{EE9A7BDA-5055-72FF-032D-CC21B3770CE1}"/>
          </ac:picMkLst>
        </pc:picChg>
        <pc:picChg chg="add mod">
          <ac:chgData name="Garret Gao" userId="7bd5b673-05f7-4cbb-80e2-f7ad7a3c8938" providerId="ADAL" clId="{06FB6406-B99D-459F-8603-112B88F95E27}" dt="2022-11-23T05:04:46.053" v="1735" actId="1037"/>
          <ac:picMkLst>
            <pc:docMk/>
            <pc:sldMk cId="3301718432" sldId="267"/>
            <ac:picMk id="4100" creationId="{84738B4C-CC91-6100-3DB9-9410EBEDA089}"/>
          </ac:picMkLst>
        </pc:picChg>
      </pc:sldChg>
      <pc:sldChg chg="addSp delSp modSp new mod modNotesTx">
        <pc:chgData name="Garret Gao" userId="7bd5b673-05f7-4cbb-80e2-f7ad7a3c8938" providerId="ADAL" clId="{06FB6406-B99D-459F-8603-112B88F95E27}" dt="2022-11-30T06:18:02.484" v="3197"/>
        <pc:sldMkLst>
          <pc:docMk/>
          <pc:sldMk cId="479339537" sldId="268"/>
        </pc:sldMkLst>
        <pc:spChg chg="mod">
          <ac:chgData name="Garret Gao" userId="7bd5b673-05f7-4cbb-80e2-f7ad7a3c8938" providerId="ADAL" clId="{06FB6406-B99D-459F-8603-112B88F95E27}" dt="2022-11-23T05:06:15.319" v="1750"/>
          <ac:spMkLst>
            <pc:docMk/>
            <pc:sldMk cId="479339537" sldId="268"/>
            <ac:spMk id="2" creationId="{510F4523-056C-B5E8-C8E7-FFCF2F8A35B8}"/>
          </ac:spMkLst>
        </pc:spChg>
        <pc:spChg chg="del">
          <ac:chgData name="Garret Gao" userId="7bd5b673-05f7-4cbb-80e2-f7ad7a3c8938" providerId="ADAL" clId="{06FB6406-B99D-459F-8603-112B88F95E27}" dt="2022-11-23T05:02:26.111" v="1699"/>
          <ac:spMkLst>
            <pc:docMk/>
            <pc:sldMk cId="479339537" sldId="268"/>
            <ac:spMk id="3" creationId="{723BD3C5-018D-1023-480C-3748D0EB71D0}"/>
          </ac:spMkLst>
        </pc:spChg>
        <pc:spChg chg="add mod">
          <ac:chgData name="Garret Gao" userId="7bd5b673-05f7-4cbb-80e2-f7ad7a3c8938" providerId="ADAL" clId="{06FB6406-B99D-459F-8603-112B88F95E27}" dt="2022-11-27T21:41:14.879" v="3026" actId="12"/>
          <ac:spMkLst>
            <pc:docMk/>
            <pc:sldMk cId="479339537" sldId="268"/>
            <ac:spMk id="4" creationId="{0798729A-5206-26EF-C49E-15D1FED82400}"/>
          </ac:spMkLst>
        </pc:spChg>
        <pc:graphicFrameChg chg="add mod">
          <ac:chgData name="Garret Gao" userId="7bd5b673-05f7-4cbb-80e2-f7ad7a3c8938" providerId="ADAL" clId="{06FB6406-B99D-459F-8603-112B88F95E27}" dt="2022-11-28T18:15:29.506" v="3166"/>
          <ac:graphicFrameMkLst>
            <pc:docMk/>
            <pc:sldMk cId="479339537" sldId="268"/>
            <ac:graphicFrameMk id="6" creationId="{85D1A7FE-6328-8E75-CFC8-49964E27024B}"/>
          </ac:graphicFrameMkLst>
        </pc:graphicFrameChg>
        <pc:picChg chg="add mod">
          <ac:chgData name="Garret Gao" userId="7bd5b673-05f7-4cbb-80e2-f7ad7a3c8938" providerId="ADAL" clId="{06FB6406-B99D-459F-8603-112B88F95E27}" dt="2022-11-27T21:38:03.885" v="2852" actId="14100"/>
          <ac:picMkLst>
            <pc:docMk/>
            <pc:sldMk cId="479339537" sldId="268"/>
            <ac:picMk id="3" creationId="{9345FE2A-D6C7-188E-2D05-3E060CDCC6B0}"/>
          </ac:picMkLst>
        </pc:picChg>
        <pc:picChg chg="add mod">
          <ac:chgData name="Garret Gao" userId="7bd5b673-05f7-4cbb-80e2-f7ad7a3c8938" providerId="ADAL" clId="{06FB6406-B99D-459F-8603-112B88F95E27}" dt="2022-11-23T05:11:44.268" v="1982" actId="1076"/>
          <ac:picMkLst>
            <pc:docMk/>
            <pc:sldMk cId="479339537" sldId="268"/>
            <ac:picMk id="5122" creationId="{B391C33A-D145-E28B-FA93-41A47AAA33C9}"/>
          </ac:picMkLst>
        </pc:picChg>
        <pc:picChg chg="add del mod">
          <ac:chgData name="Garret Gao" userId="7bd5b673-05f7-4cbb-80e2-f7ad7a3c8938" providerId="ADAL" clId="{06FB6406-B99D-459F-8603-112B88F95E27}" dt="2022-11-27T21:37:48.734" v="2849" actId="478"/>
          <ac:picMkLst>
            <pc:docMk/>
            <pc:sldMk cId="479339537" sldId="268"/>
            <ac:picMk id="5124" creationId="{7F93BDEA-19A5-1AFE-86CC-25D6A2A6E0DA}"/>
          </ac:picMkLst>
        </pc:picChg>
      </pc:sldChg>
      <pc:sldChg chg="addSp delSp modSp new del mod">
        <pc:chgData name="Garret Gao" userId="7bd5b673-05f7-4cbb-80e2-f7ad7a3c8938" providerId="ADAL" clId="{06FB6406-B99D-459F-8603-112B88F95E27}" dt="2022-11-27T21:38:14.312" v="2853" actId="47"/>
        <pc:sldMkLst>
          <pc:docMk/>
          <pc:sldMk cId="3177774892" sldId="269"/>
        </pc:sldMkLst>
        <pc:spChg chg="mod">
          <ac:chgData name="Garret Gao" userId="7bd5b673-05f7-4cbb-80e2-f7ad7a3c8938" providerId="ADAL" clId="{06FB6406-B99D-459F-8603-112B88F95E27}" dt="2022-11-23T05:12:20.712" v="1984"/>
          <ac:spMkLst>
            <pc:docMk/>
            <pc:sldMk cId="3177774892" sldId="269"/>
            <ac:spMk id="2" creationId="{4D1593F2-7043-C1EB-32DD-5431CEBC8A64}"/>
          </ac:spMkLst>
        </pc:spChg>
        <pc:spChg chg="del">
          <ac:chgData name="Garret Gao" userId="7bd5b673-05f7-4cbb-80e2-f7ad7a3c8938" providerId="ADAL" clId="{06FB6406-B99D-459F-8603-112B88F95E27}" dt="2022-11-23T05:19:37.312" v="1985"/>
          <ac:spMkLst>
            <pc:docMk/>
            <pc:sldMk cId="3177774892" sldId="269"/>
            <ac:spMk id="3" creationId="{27CC6F57-1A48-3E3F-2E20-A235017F8A5B}"/>
          </ac:spMkLst>
        </pc:spChg>
        <pc:spChg chg="add del">
          <ac:chgData name="Garret Gao" userId="7bd5b673-05f7-4cbb-80e2-f7ad7a3c8938" providerId="ADAL" clId="{06FB6406-B99D-459F-8603-112B88F95E27}" dt="2022-11-23T05:21:12.240" v="1998" actId="22"/>
          <ac:spMkLst>
            <pc:docMk/>
            <pc:sldMk cId="3177774892" sldId="269"/>
            <ac:spMk id="5" creationId="{FAEFD3DE-85D9-C3A2-33CF-1FB426819568}"/>
          </ac:spMkLst>
        </pc:spChg>
        <pc:spChg chg="add mod">
          <ac:chgData name="Garret Gao" userId="7bd5b673-05f7-4cbb-80e2-f7ad7a3c8938" providerId="ADAL" clId="{06FB6406-B99D-459F-8603-112B88F95E27}" dt="2022-11-23T05:22:46.394" v="2028" actId="20577"/>
          <ac:spMkLst>
            <pc:docMk/>
            <pc:sldMk cId="3177774892" sldId="269"/>
            <ac:spMk id="6" creationId="{D41CB047-0E18-7FC1-20C4-F0AA1A9BA536}"/>
          </ac:spMkLst>
        </pc:spChg>
        <pc:graphicFrameChg chg="add mod">
          <ac:chgData name="Garret Gao" userId="7bd5b673-05f7-4cbb-80e2-f7ad7a3c8938" providerId="ADAL" clId="{06FB6406-B99D-459F-8603-112B88F95E27}" dt="2022-11-23T05:40:19.436" v="2845"/>
          <ac:graphicFrameMkLst>
            <pc:docMk/>
            <pc:sldMk cId="3177774892" sldId="269"/>
            <ac:graphicFrameMk id="8" creationId="{A1575095-DD6D-EDAC-B39E-327BA1FF81FD}"/>
          </ac:graphicFrameMkLst>
        </pc:graphicFrameChg>
        <pc:picChg chg="add mod">
          <ac:chgData name="Garret Gao" userId="7bd5b673-05f7-4cbb-80e2-f7ad7a3c8938" providerId="ADAL" clId="{06FB6406-B99D-459F-8603-112B88F95E27}" dt="2022-11-23T05:20:56.469" v="1996" actId="1076"/>
          <ac:picMkLst>
            <pc:docMk/>
            <pc:sldMk cId="3177774892" sldId="269"/>
            <ac:picMk id="6146" creationId="{6E2EFBF3-7B5F-D6AC-2DEC-8D5622E0BB5D}"/>
          </ac:picMkLst>
        </pc:picChg>
        <pc:picChg chg="add mod">
          <ac:chgData name="Garret Gao" userId="7bd5b673-05f7-4cbb-80e2-f7ad7a3c8938" providerId="ADAL" clId="{06FB6406-B99D-459F-8603-112B88F95E27}" dt="2022-11-23T05:20:52.487" v="1995" actId="1076"/>
          <ac:picMkLst>
            <pc:docMk/>
            <pc:sldMk cId="3177774892" sldId="269"/>
            <ac:picMk id="6148" creationId="{797730F4-89BB-2FEE-866D-CA383248A3F4}"/>
          </ac:picMkLst>
        </pc:picChg>
      </pc:sldChg>
      <pc:sldChg chg="addSp delSp modSp new mod modNotesTx">
        <pc:chgData name="Garret Gao" userId="7bd5b673-05f7-4cbb-80e2-f7ad7a3c8938" providerId="ADAL" clId="{06FB6406-B99D-459F-8603-112B88F95E27}" dt="2022-11-30T06:18:17.568" v="3199" actId="20577"/>
        <pc:sldMkLst>
          <pc:docMk/>
          <pc:sldMk cId="4061091252" sldId="270"/>
        </pc:sldMkLst>
        <pc:spChg chg="mod">
          <ac:chgData name="Garret Gao" userId="7bd5b673-05f7-4cbb-80e2-f7ad7a3c8938" providerId="ADAL" clId="{06FB6406-B99D-459F-8603-112B88F95E27}" dt="2022-11-23T05:22:32.697" v="2024"/>
          <ac:spMkLst>
            <pc:docMk/>
            <pc:sldMk cId="4061091252" sldId="270"/>
            <ac:spMk id="2" creationId="{1A7CA3AD-AB67-EE04-57A6-DEC81CC5B4B0}"/>
          </ac:spMkLst>
        </pc:spChg>
        <pc:spChg chg="del">
          <ac:chgData name="Garret Gao" userId="7bd5b673-05f7-4cbb-80e2-f7ad7a3c8938" providerId="ADAL" clId="{06FB6406-B99D-459F-8603-112B88F95E27}" dt="2022-11-23T05:22:26.638" v="2023"/>
          <ac:spMkLst>
            <pc:docMk/>
            <pc:sldMk cId="4061091252" sldId="270"/>
            <ac:spMk id="3" creationId="{D0559285-13E0-39A9-582F-A9725B731D49}"/>
          </ac:spMkLst>
        </pc:spChg>
        <pc:spChg chg="add del mod">
          <ac:chgData name="Garret Gao" userId="7bd5b673-05f7-4cbb-80e2-f7ad7a3c8938" providerId="ADAL" clId="{06FB6406-B99D-459F-8603-112B88F95E27}" dt="2022-11-23T05:23:08.002" v="2037" actId="478"/>
          <ac:spMkLst>
            <pc:docMk/>
            <pc:sldMk cId="4061091252" sldId="270"/>
            <ac:spMk id="4" creationId="{27F716B8-8BCE-A3A7-95A8-C21649D1E371}"/>
          </ac:spMkLst>
        </pc:spChg>
        <pc:spChg chg="add mod">
          <ac:chgData name="Garret Gao" userId="7bd5b673-05f7-4cbb-80e2-f7ad7a3c8938" providerId="ADAL" clId="{06FB6406-B99D-459F-8603-112B88F95E27}" dt="2022-11-23T05:25:36.110" v="2304" actId="20577"/>
          <ac:spMkLst>
            <pc:docMk/>
            <pc:sldMk cId="4061091252" sldId="270"/>
            <ac:spMk id="5" creationId="{3B7FE187-0A12-7AB4-0577-D7D3CC851B89}"/>
          </ac:spMkLst>
        </pc:spChg>
        <pc:graphicFrameChg chg="add mod">
          <ac:chgData name="Garret Gao" userId="7bd5b673-05f7-4cbb-80e2-f7ad7a3c8938" providerId="ADAL" clId="{06FB6406-B99D-459F-8603-112B88F95E27}" dt="2022-11-28T18:15:34.530" v="3167"/>
          <ac:graphicFrameMkLst>
            <pc:docMk/>
            <pc:sldMk cId="4061091252" sldId="270"/>
            <ac:graphicFrameMk id="7" creationId="{75C9ED3B-E1A5-0CB7-DD91-4AFECB7B23BA}"/>
          </ac:graphicFrameMkLst>
        </pc:graphicFrameChg>
        <pc:picChg chg="add mod">
          <ac:chgData name="Garret Gao" userId="7bd5b673-05f7-4cbb-80e2-f7ad7a3c8938" providerId="ADAL" clId="{06FB6406-B99D-459F-8603-112B88F95E27}" dt="2022-11-23T05:23:56.796" v="2044" actId="1076"/>
          <ac:picMkLst>
            <pc:docMk/>
            <pc:sldMk cId="4061091252" sldId="270"/>
            <ac:picMk id="7170" creationId="{517CDF06-AEA0-0D52-A598-A860E3D484E1}"/>
          </ac:picMkLst>
        </pc:picChg>
        <pc:picChg chg="add mod">
          <ac:chgData name="Garret Gao" userId="7bd5b673-05f7-4cbb-80e2-f7ad7a3c8938" providerId="ADAL" clId="{06FB6406-B99D-459F-8603-112B88F95E27}" dt="2022-11-23T05:24:01.718" v="2045" actId="1076"/>
          <ac:picMkLst>
            <pc:docMk/>
            <pc:sldMk cId="4061091252" sldId="270"/>
            <ac:picMk id="7172" creationId="{9F57771D-014C-E9A6-A849-10C104667020}"/>
          </ac:picMkLst>
        </pc:picChg>
      </pc:sldChg>
      <pc:sldChg chg="addSp delSp modSp new mod modNotesTx">
        <pc:chgData name="Garret Gao" userId="7bd5b673-05f7-4cbb-80e2-f7ad7a3c8938" providerId="ADAL" clId="{06FB6406-B99D-459F-8603-112B88F95E27}" dt="2022-11-30T06:17:43.527" v="3196" actId="20577"/>
        <pc:sldMkLst>
          <pc:docMk/>
          <pc:sldMk cId="203375444" sldId="271"/>
        </pc:sldMkLst>
        <pc:spChg chg="mod">
          <ac:chgData name="Garret Gao" userId="7bd5b673-05f7-4cbb-80e2-f7ad7a3c8938" providerId="ADAL" clId="{06FB6406-B99D-459F-8603-112B88F95E27}" dt="2022-11-23T05:26:48.983" v="2307"/>
          <ac:spMkLst>
            <pc:docMk/>
            <pc:sldMk cId="203375444" sldId="271"/>
            <ac:spMk id="2" creationId="{F6E9A664-A425-ED40-D5D8-55AEDFA1D533}"/>
          </ac:spMkLst>
        </pc:spChg>
        <pc:spChg chg="del">
          <ac:chgData name="Garret Gao" userId="7bd5b673-05f7-4cbb-80e2-f7ad7a3c8938" providerId="ADAL" clId="{06FB6406-B99D-459F-8603-112B88F95E27}" dt="2022-11-23T05:26:43.927" v="2306"/>
          <ac:spMkLst>
            <pc:docMk/>
            <pc:sldMk cId="203375444" sldId="271"/>
            <ac:spMk id="3" creationId="{BAB8A973-CB9F-FF34-82E2-FFF743030089}"/>
          </ac:spMkLst>
        </pc:spChg>
        <pc:spChg chg="add mod">
          <ac:chgData name="Garret Gao" userId="7bd5b673-05f7-4cbb-80e2-f7ad7a3c8938" providerId="ADAL" clId="{06FB6406-B99D-459F-8603-112B88F95E27}" dt="2022-11-23T05:28:56.893" v="2478" actId="14100"/>
          <ac:spMkLst>
            <pc:docMk/>
            <pc:sldMk cId="203375444" sldId="271"/>
            <ac:spMk id="4" creationId="{07BA4A6B-C85B-6203-5912-E6F59D9D1D8D}"/>
          </ac:spMkLst>
        </pc:spChg>
        <pc:graphicFrameChg chg="add mod">
          <ac:chgData name="Garret Gao" userId="7bd5b673-05f7-4cbb-80e2-f7ad7a3c8938" providerId="ADAL" clId="{06FB6406-B99D-459F-8603-112B88F95E27}" dt="2022-11-28T18:15:23.120" v="3165"/>
          <ac:graphicFrameMkLst>
            <pc:docMk/>
            <pc:sldMk cId="203375444" sldId="271"/>
            <ac:graphicFrameMk id="6" creationId="{F9891B1B-ED1F-D094-FC4B-6DCA8890F22C}"/>
          </ac:graphicFrameMkLst>
        </pc:graphicFrameChg>
        <pc:picChg chg="add mod">
          <ac:chgData name="Garret Gao" userId="7bd5b673-05f7-4cbb-80e2-f7ad7a3c8938" providerId="ADAL" clId="{06FB6406-B99D-459F-8603-112B88F95E27}" dt="2022-11-23T05:27:04.398" v="2309" actId="1076"/>
          <ac:picMkLst>
            <pc:docMk/>
            <pc:sldMk cId="203375444" sldId="271"/>
            <ac:picMk id="8194" creationId="{15B4DE68-DB5D-DE9C-A6C9-B6D3CC7282A7}"/>
          </ac:picMkLst>
        </pc:picChg>
      </pc:sldChg>
      <pc:sldChg chg="addSp delSp modSp new mod modNotesTx">
        <pc:chgData name="Garret Gao" userId="7bd5b673-05f7-4cbb-80e2-f7ad7a3c8938" providerId="ADAL" clId="{06FB6406-B99D-459F-8603-112B88F95E27}" dt="2022-11-30T06:17:17.958" v="3192"/>
        <pc:sldMkLst>
          <pc:docMk/>
          <pc:sldMk cId="2746038914" sldId="272"/>
        </pc:sldMkLst>
        <pc:spChg chg="mod">
          <ac:chgData name="Garret Gao" userId="7bd5b673-05f7-4cbb-80e2-f7ad7a3c8938" providerId="ADAL" clId="{06FB6406-B99D-459F-8603-112B88F95E27}" dt="2022-11-27T21:42:26.465" v="3028"/>
          <ac:spMkLst>
            <pc:docMk/>
            <pc:sldMk cId="2746038914" sldId="272"/>
            <ac:spMk id="2" creationId="{08DCB38E-5414-815B-3279-13F63A58938F}"/>
          </ac:spMkLst>
        </pc:spChg>
        <pc:spChg chg="del">
          <ac:chgData name="Garret Gao" userId="7bd5b673-05f7-4cbb-80e2-f7ad7a3c8938" providerId="ADAL" clId="{06FB6406-B99D-459F-8603-112B88F95E27}" dt="2022-11-27T21:42:53.797" v="3032"/>
          <ac:spMkLst>
            <pc:docMk/>
            <pc:sldMk cId="2746038914" sldId="272"/>
            <ac:spMk id="3" creationId="{E5716B46-5D05-373B-02B9-85D54DAC53AA}"/>
          </ac:spMkLst>
        </pc:spChg>
        <pc:spChg chg="add mod">
          <ac:chgData name="Garret Gao" userId="7bd5b673-05f7-4cbb-80e2-f7ad7a3c8938" providerId="ADAL" clId="{06FB6406-B99D-459F-8603-112B88F95E27}" dt="2022-11-27T21:42:33.061" v="3030"/>
          <ac:spMkLst>
            <pc:docMk/>
            <pc:sldMk cId="2746038914" sldId="272"/>
            <ac:spMk id="6" creationId="{F21583E9-AB8F-6109-321A-B81CE6293B93}"/>
          </ac:spMkLst>
        </pc:spChg>
        <pc:spChg chg="add mod">
          <ac:chgData name="Garret Gao" userId="7bd5b673-05f7-4cbb-80e2-f7ad7a3c8938" providerId="ADAL" clId="{06FB6406-B99D-459F-8603-112B88F95E27}" dt="2022-11-27T21:42:33.061" v="3030"/>
          <ac:spMkLst>
            <pc:docMk/>
            <pc:sldMk cId="2746038914" sldId="272"/>
            <ac:spMk id="7" creationId="{54A211E7-52BC-68D4-D1B9-9032FF172FA6}"/>
          </ac:spMkLst>
        </pc:spChg>
        <pc:grpChg chg="add mod">
          <ac:chgData name="Garret Gao" userId="7bd5b673-05f7-4cbb-80e2-f7ad7a3c8938" providerId="ADAL" clId="{06FB6406-B99D-459F-8603-112B88F95E27}" dt="2022-11-27T21:42:33.061" v="3030"/>
          <ac:grpSpMkLst>
            <pc:docMk/>
            <pc:sldMk cId="2746038914" sldId="272"/>
            <ac:grpSpMk id="5" creationId="{EFC63B56-F392-F806-E034-D8C97D339A5E}"/>
          </ac:grpSpMkLst>
        </pc:grpChg>
        <pc:graphicFrameChg chg="add mod">
          <ac:chgData name="Garret Gao" userId="7bd5b673-05f7-4cbb-80e2-f7ad7a3c8938" providerId="ADAL" clId="{06FB6406-B99D-459F-8603-112B88F95E27}" dt="2022-11-28T18:15:10.890" v="3163"/>
          <ac:graphicFrameMkLst>
            <pc:docMk/>
            <pc:sldMk cId="2746038914" sldId="272"/>
            <ac:graphicFrameMk id="8" creationId="{26998A64-59CF-4857-788F-55E7E806FFDD}"/>
          </ac:graphicFrameMkLst>
        </pc:graphicFrameChg>
        <pc:picChg chg="add mod">
          <ac:chgData name="Garret Gao" userId="7bd5b673-05f7-4cbb-80e2-f7ad7a3c8938" providerId="ADAL" clId="{06FB6406-B99D-459F-8603-112B88F95E27}" dt="2022-11-27T21:43:36.533" v="3037" actId="14100"/>
          <ac:picMkLst>
            <pc:docMk/>
            <pc:sldMk cId="2746038914" sldId="272"/>
            <ac:picMk id="1026" creationId="{C4F253B5-6221-BF62-3298-5A829ACBD460}"/>
          </ac:picMkLst>
        </pc:picChg>
      </pc:sldChg>
      <pc:sldChg chg="addSp delSp modSp mod">
        <pc:chgData name="Garret Gao" userId="7bd5b673-05f7-4cbb-80e2-f7ad7a3c8938" providerId="ADAL" clId="{06FB6406-B99D-459F-8603-112B88F95E27}" dt="2022-11-28T18:16:05.389" v="3174"/>
        <pc:sldMkLst>
          <pc:docMk/>
          <pc:sldMk cId="169244931" sldId="273"/>
        </pc:sldMkLst>
        <pc:graphicFrameChg chg="add mod">
          <ac:chgData name="Garret Gao" userId="7bd5b673-05f7-4cbb-80e2-f7ad7a3c8938" providerId="ADAL" clId="{06FB6406-B99D-459F-8603-112B88F95E27}" dt="2022-11-28T18:16:05.389" v="3174"/>
          <ac:graphicFrameMkLst>
            <pc:docMk/>
            <pc:sldMk cId="169244931" sldId="273"/>
            <ac:graphicFrameMk id="3" creationId="{D09A6D01-1288-FBA9-2013-35A3B3C2EB8A}"/>
          </ac:graphicFrameMkLst>
        </pc:graphicFrameChg>
        <pc:graphicFrameChg chg="del">
          <ac:chgData name="Garret Gao" userId="7bd5b673-05f7-4cbb-80e2-f7ad7a3c8938" providerId="ADAL" clId="{06FB6406-B99D-459F-8603-112B88F95E27}" dt="2022-11-28T18:13:11.522" v="3080" actId="478"/>
          <ac:graphicFrameMkLst>
            <pc:docMk/>
            <pc:sldMk cId="169244931" sldId="273"/>
            <ac:graphicFrameMk id="6" creationId="{BECF8DDB-95DA-3740-81BB-124587F81704}"/>
          </ac:graphicFrameMkLst>
        </pc:graphicFrameChg>
      </pc:sldChg>
      <pc:sldChg chg="addSp delSp modSp mod">
        <pc:chgData name="Garret Gao" userId="7bd5b673-05f7-4cbb-80e2-f7ad7a3c8938" providerId="ADAL" clId="{06FB6406-B99D-459F-8603-112B88F95E27}" dt="2022-11-28T18:16:10.188" v="3175"/>
        <pc:sldMkLst>
          <pc:docMk/>
          <pc:sldMk cId="2939953521" sldId="274"/>
        </pc:sldMkLst>
        <pc:graphicFrameChg chg="add mod">
          <ac:chgData name="Garret Gao" userId="7bd5b673-05f7-4cbb-80e2-f7ad7a3c8938" providerId="ADAL" clId="{06FB6406-B99D-459F-8603-112B88F95E27}" dt="2022-11-28T18:16:10.188" v="3175"/>
          <ac:graphicFrameMkLst>
            <pc:docMk/>
            <pc:sldMk cId="2939953521" sldId="274"/>
            <ac:graphicFrameMk id="3" creationId="{15A38354-D83B-9136-B9D4-EADB0CBC60D7}"/>
          </ac:graphicFrameMkLst>
        </pc:graphicFrameChg>
        <pc:graphicFrameChg chg="del">
          <ac:chgData name="Garret Gao" userId="7bd5b673-05f7-4cbb-80e2-f7ad7a3c8938" providerId="ADAL" clId="{06FB6406-B99D-459F-8603-112B88F95E27}" dt="2022-11-28T18:13:17.573" v="3082" actId="478"/>
          <ac:graphicFrameMkLst>
            <pc:docMk/>
            <pc:sldMk cId="2939953521" sldId="274"/>
            <ac:graphicFrameMk id="6" creationId="{1859CA04-D018-3C54-F7A8-028429326301}"/>
          </ac:graphicFrameMkLst>
        </pc:graphicFrameChg>
      </pc:sldChg>
      <pc:sldChg chg="modSp">
        <pc:chgData name="Garret Gao" userId="7bd5b673-05f7-4cbb-80e2-f7ad7a3c8938" providerId="ADAL" clId="{06FB6406-B99D-459F-8603-112B88F95E27}" dt="2022-11-28T18:15:38.385" v="3168"/>
        <pc:sldMkLst>
          <pc:docMk/>
          <pc:sldMk cId="2132643552" sldId="276"/>
        </pc:sldMkLst>
        <pc:graphicFrameChg chg="mod">
          <ac:chgData name="Garret Gao" userId="7bd5b673-05f7-4cbb-80e2-f7ad7a3c8938" providerId="ADAL" clId="{06FB6406-B99D-459F-8603-112B88F95E27}" dt="2022-11-28T18:15:38.385" v="3168"/>
          <ac:graphicFrameMkLst>
            <pc:docMk/>
            <pc:sldMk cId="2132643552" sldId="276"/>
            <ac:graphicFrameMk id="7" creationId="{75C9ED3B-E1A5-0CB7-DD91-4AFECB7B23BA}"/>
          </ac:graphicFrameMkLst>
        </pc:graphicFrameChg>
      </pc:sldChg>
      <pc:sldChg chg="addSp delSp modSp mod">
        <pc:chgData name="Garret Gao" userId="7bd5b673-05f7-4cbb-80e2-f7ad7a3c8938" providerId="ADAL" clId="{06FB6406-B99D-459F-8603-112B88F95E27}" dt="2022-11-28T18:16:14.758" v="3176"/>
        <pc:sldMkLst>
          <pc:docMk/>
          <pc:sldMk cId="3266864410" sldId="277"/>
        </pc:sldMkLst>
        <pc:graphicFrameChg chg="add mod">
          <ac:chgData name="Garret Gao" userId="7bd5b673-05f7-4cbb-80e2-f7ad7a3c8938" providerId="ADAL" clId="{06FB6406-B99D-459F-8603-112B88F95E27}" dt="2022-11-28T18:16:14.758" v="3176"/>
          <ac:graphicFrameMkLst>
            <pc:docMk/>
            <pc:sldMk cId="3266864410" sldId="277"/>
            <ac:graphicFrameMk id="3" creationId="{A90DC50A-ADC0-088E-9EBB-7C27BC57E859}"/>
          </ac:graphicFrameMkLst>
        </pc:graphicFrameChg>
        <pc:graphicFrameChg chg="del">
          <ac:chgData name="Garret Gao" userId="7bd5b673-05f7-4cbb-80e2-f7ad7a3c8938" providerId="ADAL" clId="{06FB6406-B99D-459F-8603-112B88F95E27}" dt="2022-11-28T18:13:23.824" v="3084" actId="478"/>
          <ac:graphicFrameMkLst>
            <pc:docMk/>
            <pc:sldMk cId="3266864410" sldId="277"/>
            <ac:graphicFrameMk id="10" creationId="{095DB780-202A-6139-39A4-3CFD27C01C19}"/>
          </ac:graphicFrameMkLst>
        </pc:graphicFrameChg>
      </pc:sldChg>
      <pc:sldChg chg="modSp">
        <pc:chgData name="Garret Gao" userId="7bd5b673-05f7-4cbb-80e2-f7ad7a3c8938" providerId="ADAL" clId="{06FB6406-B99D-459F-8603-112B88F95E27}" dt="2022-11-28T23:32:18.132" v="3181" actId="207"/>
        <pc:sldMkLst>
          <pc:docMk/>
          <pc:sldMk cId="2329229727" sldId="278"/>
        </pc:sldMkLst>
        <pc:graphicFrameChg chg="mod">
          <ac:chgData name="Garret Gao" userId="7bd5b673-05f7-4cbb-80e2-f7ad7a3c8938" providerId="ADAL" clId="{06FB6406-B99D-459F-8603-112B88F95E27}" dt="2022-11-28T23:32:18.132" v="3181" actId="207"/>
          <ac:graphicFrameMkLst>
            <pc:docMk/>
            <pc:sldMk cId="2329229727" sldId="278"/>
            <ac:graphicFrameMk id="5" creationId="{56710D13-7209-4820-981B-F840F72B0D04}"/>
          </ac:graphicFrameMkLst>
        </pc:graphicFrameChg>
      </pc:sldChg>
      <pc:sldChg chg="addSp delSp modSp mod">
        <pc:chgData name="Garret Gao" userId="7bd5b673-05f7-4cbb-80e2-f7ad7a3c8938" providerId="ADAL" clId="{06FB6406-B99D-459F-8603-112B88F95E27}" dt="2022-11-28T18:15:42.139" v="3169"/>
        <pc:sldMkLst>
          <pc:docMk/>
          <pc:sldMk cId="33367989" sldId="279"/>
        </pc:sldMkLst>
        <pc:spChg chg="add mod">
          <ac:chgData name="Garret Gao" userId="7bd5b673-05f7-4cbb-80e2-f7ad7a3c8938" providerId="ADAL" clId="{06FB6406-B99D-459F-8603-112B88F95E27}" dt="2022-11-28T18:12:23.106" v="3069"/>
          <ac:spMkLst>
            <pc:docMk/>
            <pc:sldMk cId="33367989" sldId="279"/>
            <ac:spMk id="4" creationId="{C042DEC2-B671-B972-E881-AA31716E89F2}"/>
          </ac:spMkLst>
        </pc:spChg>
        <pc:spChg chg="add mod">
          <ac:chgData name="Garret Gao" userId="7bd5b673-05f7-4cbb-80e2-f7ad7a3c8938" providerId="ADAL" clId="{06FB6406-B99D-459F-8603-112B88F95E27}" dt="2022-11-28T18:12:23.106" v="3069"/>
          <ac:spMkLst>
            <pc:docMk/>
            <pc:sldMk cId="33367989" sldId="279"/>
            <ac:spMk id="5" creationId="{32DF0F1B-6F06-7224-3D01-B02C0543F901}"/>
          </ac:spMkLst>
        </pc:spChg>
        <pc:grpChg chg="add mod">
          <ac:chgData name="Garret Gao" userId="7bd5b673-05f7-4cbb-80e2-f7ad7a3c8938" providerId="ADAL" clId="{06FB6406-B99D-459F-8603-112B88F95E27}" dt="2022-11-28T18:12:23.106" v="3069"/>
          <ac:grpSpMkLst>
            <pc:docMk/>
            <pc:sldMk cId="33367989" sldId="279"/>
            <ac:grpSpMk id="3" creationId="{BB94F0D6-A88B-58E3-80C1-17326DB0FC74}"/>
          </ac:grpSpMkLst>
        </pc:grpChg>
        <pc:graphicFrameChg chg="del">
          <ac:chgData name="Garret Gao" userId="7bd5b673-05f7-4cbb-80e2-f7ad7a3c8938" providerId="ADAL" clId="{06FB6406-B99D-459F-8603-112B88F95E27}" dt="2022-11-28T18:12:18.630" v="3067" actId="478"/>
          <ac:graphicFrameMkLst>
            <pc:docMk/>
            <pc:sldMk cId="33367989" sldId="279"/>
            <ac:graphicFrameMk id="7" creationId="{75C9ED3B-E1A5-0CB7-DD91-4AFECB7B23BA}"/>
          </ac:graphicFrameMkLst>
        </pc:graphicFrameChg>
        <pc:graphicFrameChg chg="add mod">
          <ac:chgData name="Garret Gao" userId="7bd5b673-05f7-4cbb-80e2-f7ad7a3c8938" providerId="ADAL" clId="{06FB6406-B99D-459F-8603-112B88F95E27}" dt="2022-11-28T18:15:42.139" v="3169"/>
          <ac:graphicFrameMkLst>
            <pc:docMk/>
            <pc:sldMk cId="33367989" sldId="279"/>
            <ac:graphicFrameMk id="8" creationId="{AA594722-1E42-5EF5-28D5-66B22E7D495B}"/>
          </ac:graphicFrameMkLst>
        </pc:graphicFrameChg>
      </pc:sldChg>
      <pc:sldChg chg="addSp delSp modSp mod">
        <pc:chgData name="Garret Gao" userId="7bd5b673-05f7-4cbb-80e2-f7ad7a3c8938" providerId="ADAL" clId="{06FB6406-B99D-459F-8603-112B88F95E27}" dt="2022-11-28T18:15:48.767" v="3170"/>
        <pc:sldMkLst>
          <pc:docMk/>
          <pc:sldMk cId="1749070144" sldId="280"/>
        </pc:sldMkLst>
        <pc:graphicFrameChg chg="add mod">
          <ac:chgData name="Garret Gao" userId="7bd5b673-05f7-4cbb-80e2-f7ad7a3c8938" providerId="ADAL" clId="{06FB6406-B99D-459F-8603-112B88F95E27}" dt="2022-11-28T18:15:48.767" v="3170"/>
          <ac:graphicFrameMkLst>
            <pc:docMk/>
            <pc:sldMk cId="1749070144" sldId="280"/>
            <ac:graphicFrameMk id="3" creationId="{87052476-914B-0277-505B-E21D19C99C60}"/>
          </ac:graphicFrameMkLst>
        </pc:graphicFrameChg>
        <pc:graphicFrameChg chg="del mod">
          <ac:chgData name="Garret Gao" userId="7bd5b673-05f7-4cbb-80e2-f7ad7a3c8938" providerId="ADAL" clId="{06FB6406-B99D-459F-8603-112B88F95E27}" dt="2022-11-28T18:12:46.586" v="3072" actId="478"/>
          <ac:graphicFrameMkLst>
            <pc:docMk/>
            <pc:sldMk cId="1749070144" sldId="280"/>
            <ac:graphicFrameMk id="7" creationId="{75C9ED3B-E1A5-0CB7-DD91-4AFECB7B23BA}"/>
          </ac:graphicFrameMkLst>
        </pc:graphicFrameChg>
      </pc:sldChg>
      <pc:sldChg chg="addSp delSp modSp mod">
        <pc:chgData name="Garret Gao" userId="7bd5b673-05f7-4cbb-80e2-f7ad7a3c8938" providerId="ADAL" clId="{06FB6406-B99D-459F-8603-112B88F95E27}" dt="2022-11-28T18:15:53.046" v="3171"/>
        <pc:sldMkLst>
          <pc:docMk/>
          <pc:sldMk cId="4123754171" sldId="281"/>
        </pc:sldMkLst>
        <pc:graphicFrameChg chg="add mod">
          <ac:chgData name="Garret Gao" userId="7bd5b673-05f7-4cbb-80e2-f7ad7a3c8938" providerId="ADAL" clId="{06FB6406-B99D-459F-8603-112B88F95E27}" dt="2022-11-28T18:15:53.046" v="3171"/>
          <ac:graphicFrameMkLst>
            <pc:docMk/>
            <pc:sldMk cId="4123754171" sldId="281"/>
            <ac:graphicFrameMk id="3" creationId="{24F52B5E-84A9-7378-1120-311A6BCFB0CC}"/>
          </ac:graphicFrameMkLst>
        </pc:graphicFrameChg>
        <pc:graphicFrameChg chg="del">
          <ac:chgData name="Garret Gao" userId="7bd5b673-05f7-4cbb-80e2-f7ad7a3c8938" providerId="ADAL" clId="{06FB6406-B99D-459F-8603-112B88F95E27}" dt="2022-11-28T18:12:53.416" v="3074" actId="478"/>
          <ac:graphicFrameMkLst>
            <pc:docMk/>
            <pc:sldMk cId="4123754171" sldId="281"/>
            <ac:graphicFrameMk id="7" creationId="{75C9ED3B-E1A5-0CB7-DD91-4AFECB7B23BA}"/>
          </ac:graphicFrameMkLst>
        </pc:graphicFrameChg>
      </pc:sldChg>
      <pc:sldChg chg="addSp delSp modSp mod">
        <pc:chgData name="Garret Gao" userId="7bd5b673-05f7-4cbb-80e2-f7ad7a3c8938" providerId="ADAL" clId="{06FB6406-B99D-459F-8603-112B88F95E27}" dt="2022-11-28T18:15:56.835" v="3172"/>
        <pc:sldMkLst>
          <pc:docMk/>
          <pc:sldMk cId="1072077218" sldId="282"/>
        </pc:sldMkLst>
        <pc:graphicFrameChg chg="add mod">
          <ac:chgData name="Garret Gao" userId="7bd5b673-05f7-4cbb-80e2-f7ad7a3c8938" providerId="ADAL" clId="{06FB6406-B99D-459F-8603-112B88F95E27}" dt="2022-11-28T18:15:56.835" v="3172"/>
          <ac:graphicFrameMkLst>
            <pc:docMk/>
            <pc:sldMk cId="1072077218" sldId="282"/>
            <ac:graphicFrameMk id="3" creationId="{3CBBBBF2-4431-1682-123D-7747AF83E9DD}"/>
          </ac:graphicFrameMkLst>
        </pc:graphicFrameChg>
        <pc:graphicFrameChg chg="del">
          <ac:chgData name="Garret Gao" userId="7bd5b673-05f7-4cbb-80e2-f7ad7a3c8938" providerId="ADAL" clId="{06FB6406-B99D-459F-8603-112B88F95E27}" dt="2022-11-28T18:13:01.657" v="3076" actId="478"/>
          <ac:graphicFrameMkLst>
            <pc:docMk/>
            <pc:sldMk cId="1072077218" sldId="282"/>
            <ac:graphicFrameMk id="7" creationId="{75C9ED3B-E1A5-0CB7-DD91-4AFECB7B23BA}"/>
          </ac:graphicFrameMkLst>
        </pc:graphicFrameChg>
      </pc:sldChg>
      <pc:sldChg chg="addSp delSp modSp mod">
        <pc:chgData name="Garret Gao" userId="7bd5b673-05f7-4cbb-80e2-f7ad7a3c8938" providerId="ADAL" clId="{06FB6406-B99D-459F-8603-112B88F95E27}" dt="2022-11-28T18:16:00.942" v="3173"/>
        <pc:sldMkLst>
          <pc:docMk/>
          <pc:sldMk cId="60909768" sldId="283"/>
        </pc:sldMkLst>
        <pc:graphicFrameChg chg="add mod">
          <ac:chgData name="Garret Gao" userId="7bd5b673-05f7-4cbb-80e2-f7ad7a3c8938" providerId="ADAL" clId="{06FB6406-B99D-459F-8603-112B88F95E27}" dt="2022-11-28T18:16:00.942" v="3173"/>
          <ac:graphicFrameMkLst>
            <pc:docMk/>
            <pc:sldMk cId="60909768" sldId="283"/>
            <ac:graphicFrameMk id="3" creationId="{07FF3B99-E3B7-FA87-0471-39F0D05461DE}"/>
          </ac:graphicFrameMkLst>
        </pc:graphicFrameChg>
        <pc:graphicFrameChg chg="del">
          <ac:chgData name="Garret Gao" userId="7bd5b673-05f7-4cbb-80e2-f7ad7a3c8938" providerId="ADAL" clId="{06FB6406-B99D-459F-8603-112B88F95E27}" dt="2022-11-28T18:13:06.212" v="3078" actId="478"/>
          <ac:graphicFrameMkLst>
            <pc:docMk/>
            <pc:sldMk cId="60909768" sldId="283"/>
            <ac:graphicFrameMk id="7" creationId="{75C9ED3B-E1A5-0CB7-DD91-4AFECB7B23BA}"/>
          </ac:graphicFrameMkLst>
        </pc:graphicFrameChg>
      </pc:sldChg>
      <pc:sldChg chg="modSp">
        <pc:chgData name="Garret Gao" userId="7bd5b673-05f7-4cbb-80e2-f7ad7a3c8938" providerId="ADAL" clId="{06FB6406-B99D-459F-8603-112B88F95E27}" dt="2022-11-28T18:14:51.310" v="3160"/>
        <pc:sldMkLst>
          <pc:docMk/>
          <pc:sldMk cId="1960360637" sldId="284"/>
        </pc:sldMkLst>
        <pc:graphicFrameChg chg="mod">
          <ac:chgData name="Garret Gao" userId="7bd5b673-05f7-4cbb-80e2-f7ad7a3c8938" providerId="ADAL" clId="{06FB6406-B99D-459F-8603-112B88F95E27}" dt="2022-11-28T18:14:51.310" v="3160"/>
          <ac:graphicFrameMkLst>
            <pc:docMk/>
            <pc:sldMk cId="1960360637" sldId="284"/>
            <ac:graphicFrameMk id="6" creationId="{8B09CA2D-7345-41F1-9C1B-4E7E910C86B3}"/>
          </ac:graphicFrameMkLst>
        </pc:graphicFrameChg>
      </pc:sldChg>
      <pc:sldChg chg="modSp">
        <pc:chgData name="Garret Gao" userId="7bd5b673-05f7-4cbb-80e2-f7ad7a3c8938" providerId="ADAL" clId="{06FB6406-B99D-459F-8603-112B88F95E27}" dt="2022-11-28T23:32:10.485" v="3179" actId="207"/>
        <pc:sldMkLst>
          <pc:docMk/>
          <pc:sldMk cId="2180377323" sldId="285"/>
        </pc:sldMkLst>
        <pc:graphicFrameChg chg="mod">
          <ac:chgData name="Garret Gao" userId="7bd5b673-05f7-4cbb-80e2-f7ad7a3c8938" providerId="ADAL" clId="{06FB6406-B99D-459F-8603-112B88F95E27}" dt="2022-11-28T23:32:10.485" v="3179" actId="207"/>
          <ac:graphicFrameMkLst>
            <pc:docMk/>
            <pc:sldMk cId="2180377323" sldId="285"/>
            <ac:graphicFrameMk id="8" creationId="{5149447C-49F1-73B6-279E-01B520F94817}"/>
          </ac:graphicFrameMkLst>
        </pc:graphicFrameChg>
      </pc:sldChg>
      <pc:sldMasterChg chg="modSldLayout">
        <pc:chgData name="Garret Gao" userId="7bd5b673-05f7-4cbb-80e2-f7ad7a3c8938" providerId="ADAL" clId="{06FB6406-B99D-459F-8603-112B88F95E27}" dt="2022-11-23T02:01:44.005" v="458"/>
        <pc:sldMasterMkLst>
          <pc:docMk/>
          <pc:sldMasterMk cId="3188192773" sldId="2147483661"/>
        </pc:sldMasterMkLst>
        <pc:sldLayoutChg chg="addSp delSp">
          <pc:chgData name="Garret Gao" userId="7bd5b673-05f7-4cbb-80e2-f7ad7a3c8938" providerId="ADAL" clId="{06FB6406-B99D-459F-8603-112B88F95E27}" dt="2022-11-23T02:01:44.005" v="458"/>
          <pc:sldLayoutMkLst>
            <pc:docMk/>
            <pc:sldMasterMk cId="3188192773" sldId="2147483661"/>
            <pc:sldLayoutMk cId="802945841" sldId="2147483673"/>
          </pc:sldLayoutMkLst>
          <pc:spChg chg="add del">
            <ac:chgData name="Garret Gao" userId="7bd5b673-05f7-4cbb-80e2-f7ad7a3c8938" providerId="ADAL" clId="{06FB6406-B99D-459F-8603-112B88F95E27}" dt="2022-11-23T02:01:44.005" v="458"/>
            <ac:spMkLst>
              <pc:docMk/>
              <pc:sldMasterMk cId="3188192773" sldId="2147483661"/>
              <pc:sldLayoutMk cId="802945841" sldId="2147483673"/>
              <ac:spMk id="46" creationId="{00000000-0000-0000-0000-000000000000}"/>
            </ac:spMkLst>
          </pc:spChg>
        </pc:sldLayoutChg>
      </pc:sldMasterChg>
      <pc:sldMasterChg chg="modSldLayout">
        <pc:chgData name="Garret Gao" userId="7bd5b673-05f7-4cbb-80e2-f7ad7a3c8938" providerId="ADAL" clId="{06FB6406-B99D-459F-8603-112B88F95E27}" dt="2022-11-23T02:15:06.786" v="494"/>
        <pc:sldMasterMkLst>
          <pc:docMk/>
          <pc:sldMasterMk cId="3362835598" sldId="2147483661"/>
        </pc:sldMasterMkLst>
        <pc:sldLayoutChg chg="delSp">
          <pc:chgData name="Garret Gao" userId="7bd5b673-05f7-4cbb-80e2-f7ad7a3c8938" providerId="ADAL" clId="{06FB6406-B99D-459F-8603-112B88F95E27}" dt="2022-11-23T02:15:06.786" v="494"/>
          <pc:sldLayoutMkLst>
            <pc:docMk/>
            <pc:sldMasterMk cId="3362835598" sldId="2147483661"/>
            <pc:sldLayoutMk cId="1673990568" sldId="2147483673"/>
          </pc:sldLayoutMkLst>
          <pc:spChg chg="del">
            <ac:chgData name="Garret Gao" userId="7bd5b673-05f7-4cbb-80e2-f7ad7a3c8938" providerId="ADAL" clId="{06FB6406-B99D-459F-8603-112B88F95E27}" dt="2022-11-23T02:15:06.786" v="494"/>
            <ac:spMkLst>
              <pc:docMk/>
              <pc:sldMasterMk cId="3362835598" sldId="2147483661"/>
              <pc:sldLayoutMk cId="1673990568" sldId="2147483673"/>
              <ac:spMk id="46" creationId="{00000000-0000-0000-0000-000000000000}"/>
            </ac:spMkLst>
          </pc:spChg>
        </pc:sldLayoutChg>
        <pc:sldLayoutChg chg="addSp delSp">
          <pc:chgData name="Garret Gao" userId="7bd5b673-05f7-4cbb-80e2-f7ad7a3c8938" providerId="ADAL" clId="{06FB6406-B99D-459F-8603-112B88F95E27}" dt="2022-11-23T02:15:03.468" v="493"/>
          <pc:sldLayoutMkLst>
            <pc:docMk/>
            <pc:sldMasterMk cId="3362835598" sldId="2147483661"/>
            <pc:sldLayoutMk cId="4018237972" sldId="2147483673"/>
          </pc:sldLayoutMkLst>
          <pc:spChg chg="add del">
            <ac:chgData name="Garret Gao" userId="7bd5b673-05f7-4cbb-80e2-f7ad7a3c8938" providerId="ADAL" clId="{06FB6406-B99D-459F-8603-112B88F95E27}" dt="2022-11-23T02:15:03.468" v="493"/>
            <ac:spMkLst>
              <pc:docMk/>
              <pc:sldMasterMk cId="3362835598" sldId="2147483661"/>
              <pc:sldLayoutMk cId="4018237972" sldId="2147483673"/>
              <ac:spMk id="46" creationId="{00000000-0000-0000-0000-000000000000}"/>
            </ac:spMkLst>
          </pc:spChg>
        </pc:sldLayoutChg>
      </pc:sldMasterChg>
      <pc:sldMasterChg chg="modSldLayout">
        <pc:chgData name="Garret Gao" userId="7bd5b673-05f7-4cbb-80e2-f7ad7a3c8938" providerId="ADAL" clId="{06FB6406-B99D-459F-8603-112B88F95E27}" dt="2022-11-23T02:04:41.501" v="475"/>
        <pc:sldMasterMkLst>
          <pc:docMk/>
          <pc:sldMasterMk cId="3804199638" sldId="2147483661"/>
        </pc:sldMasterMkLst>
        <pc:sldLayoutChg chg="addSp delSp">
          <pc:chgData name="Garret Gao" userId="7bd5b673-05f7-4cbb-80e2-f7ad7a3c8938" providerId="ADAL" clId="{06FB6406-B99D-459F-8603-112B88F95E27}" dt="2022-11-23T02:04:41.501" v="475"/>
          <pc:sldLayoutMkLst>
            <pc:docMk/>
            <pc:sldMasterMk cId="3804199638" sldId="2147483661"/>
            <pc:sldLayoutMk cId="3607967021" sldId="2147483673"/>
          </pc:sldLayoutMkLst>
          <pc:spChg chg="add del">
            <ac:chgData name="Garret Gao" userId="7bd5b673-05f7-4cbb-80e2-f7ad7a3c8938" providerId="ADAL" clId="{06FB6406-B99D-459F-8603-112B88F95E27}" dt="2022-11-23T02:04:41.501" v="475"/>
            <ac:spMkLst>
              <pc:docMk/>
              <pc:sldMasterMk cId="3804199638" sldId="2147483661"/>
              <pc:sldLayoutMk cId="3607967021" sldId="2147483673"/>
              <ac:spMk id="46" creationId="{00000000-0000-0000-0000-000000000000}"/>
            </ac:spMkLst>
          </pc:spChg>
        </pc:sldLayoutChg>
      </pc:sldMasterChg>
    </pc:docChg>
  </pc:docChgLst>
  <pc:docChgLst>
    <pc:chgData name="Bimalsen Rajbhandari" userId="S::bimalsen@uchicago.edu::f1741241-11d1-45d1-8253-d34930145feb" providerId="AD" clId="Web-{AFD41255-DBFC-450C-8DE8-33BFE12DC7B6}"/>
    <pc:docChg chg="modSld">
      <pc:chgData name="Bimalsen Rajbhandari" userId="S::bimalsen@uchicago.edu::f1741241-11d1-45d1-8253-d34930145feb" providerId="AD" clId="Web-{AFD41255-DBFC-450C-8DE8-33BFE12DC7B6}" dt="2022-11-30T04:54:13.310" v="152" actId="20577"/>
      <pc:docMkLst>
        <pc:docMk/>
      </pc:docMkLst>
      <pc:sldChg chg="addSp modSp">
        <pc:chgData name="Bimalsen Rajbhandari" userId="S::bimalsen@uchicago.edu::f1741241-11d1-45d1-8253-d34930145feb" providerId="AD" clId="Web-{AFD41255-DBFC-450C-8DE8-33BFE12DC7B6}" dt="2022-11-30T04:41:47.440" v="3" actId="1076"/>
        <pc:sldMkLst>
          <pc:docMk/>
          <pc:sldMk cId="1749070144" sldId="280"/>
        </pc:sldMkLst>
        <pc:picChg chg="add mod">
          <ac:chgData name="Bimalsen Rajbhandari" userId="S::bimalsen@uchicago.edu::f1741241-11d1-45d1-8253-d34930145feb" providerId="AD" clId="Web-{AFD41255-DBFC-450C-8DE8-33BFE12DC7B6}" dt="2022-11-30T04:41:47.440" v="3" actId="1076"/>
          <ac:picMkLst>
            <pc:docMk/>
            <pc:sldMk cId="1749070144" sldId="280"/>
            <ac:picMk id="10" creationId="{6DAF070F-7760-AF84-416E-C54A19F72479}"/>
          </ac:picMkLst>
        </pc:picChg>
      </pc:sldChg>
      <pc:sldChg chg="addSp delSp modSp">
        <pc:chgData name="Bimalsen Rajbhandari" userId="S::bimalsen@uchicago.edu::f1741241-11d1-45d1-8253-d34930145feb" providerId="AD" clId="Web-{AFD41255-DBFC-450C-8DE8-33BFE12DC7B6}" dt="2022-11-30T04:49:17.626" v="13" actId="20577"/>
        <pc:sldMkLst>
          <pc:docMk/>
          <pc:sldMk cId="60909768" sldId="283"/>
        </pc:sldMkLst>
        <pc:spChg chg="mod">
          <ac:chgData name="Bimalsen Rajbhandari" userId="S::bimalsen@uchicago.edu::f1741241-11d1-45d1-8253-d34930145feb" providerId="AD" clId="Web-{AFD41255-DBFC-450C-8DE8-33BFE12DC7B6}" dt="2022-11-30T04:49:17.626" v="13" actId="20577"/>
          <ac:spMkLst>
            <pc:docMk/>
            <pc:sldMk cId="60909768" sldId="283"/>
            <ac:spMk id="7178" creationId="{41B7796F-C169-372A-20B7-FC675D9233BF}"/>
          </ac:spMkLst>
        </pc:spChg>
        <pc:picChg chg="add mod">
          <ac:chgData name="Bimalsen Rajbhandari" userId="S::bimalsen@uchicago.edu::f1741241-11d1-45d1-8253-d34930145feb" providerId="AD" clId="Web-{AFD41255-DBFC-450C-8DE8-33BFE12DC7B6}" dt="2022-11-30T04:48:45.984" v="9" actId="14100"/>
          <ac:picMkLst>
            <pc:docMk/>
            <pc:sldMk cId="60909768" sldId="283"/>
            <ac:picMk id="10" creationId="{669FB43E-3301-B675-985B-A81CEA031E48}"/>
          </ac:picMkLst>
        </pc:picChg>
        <pc:picChg chg="del">
          <ac:chgData name="Bimalsen Rajbhandari" userId="S::bimalsen@uchicago.edu::f1741241-11d1-45d1-8253-d34930145feb" providerId="AD" clId="Web-{AFD41255-DBFC-450C-8DE8-33BFE12DC7B6}" dt="2022-11-30T04:48:34.265" v="4"/>
          <ac:picMkLst>
            <pc:docMk/>
            <pc:sldMk cId="60909768" sldId="283"/>
            <ac:picMk id="17" creationId="{641D0648-6E68-050C-D418-3C8526521C01}"/>
          </ac:picMkLst>
        </pc:picChg>
      </pc:sldChg>
      <pc:sldChg chg="modSp">
        <pc:chgData name="Bimalsen Rajbhandari" userId="S::bimalsen@uchicago.edu::f1741241-11d1-45d1-8253-d34930145feb" providerId="AD" clId="Web-{AFD41255-DBFC-450C-8DE8-33BFE12DC7B6}" dt="2022-11-30T04:54:13.310" v="152" actId="20577"/>
        <pc:sldMkLst>
          <pc:docMk/>
          <pc:sldMk cId="4161242854" sldId="286"/>
        </pc:sldMkLst>
        <pc:spChg chg="mod">
          <ac:chgData name="Bimalsen Rajbhandari" userId="S::bimalsen@uchicago.edu::f1741241-11d1-45d1-8253-d34930145feb" providerId="AD" clId="Web-{AFD41255-DBFC-450C-8DE8-33BFE12DC7B6}" dt="2022-11-30T04:54:13.310" v="152" actId="20577"/>
          <ac:spMkLst>
            <pc:docMk/>
            <pc:sldMk cId="4161242854" sldId="286"/>
            <ac:spMk id="7" creationId="{E8B24350-1011-56FF-9441-62E9565F8301}"/>
          </ac:spMkLst>
        </pc:spChg>
      </pc:sldChg>
    </pc:docChg>
  </pc:docChgLst>
  <pc:docChgLst>
    <pc:chgData name="Matt Zhang" userId="S::kczhang@uchicago.edu::02e93886-f476-4db8-b9d8-255af1c4101e" providerId="AD" clId="Web-{E64D203B-6EBD-4022-8DEB-B3C546839C6A}"/>
    <pc:docChg chg="addSld delSld modSld">
      <pc:chgData name="Matt Zhang" userId="S::kczhang@uchicago.edu::02e93886-f476-4db8-b9d8-255af1c4101e" providerId="AD" clId="Web-{E64D203B-6EBD-4022-8DEB-B3C546839C6A}" dt="2022-11-28T08:22:50.210" v="1018" actId="20577"/>
      <pc:docMkLst>
        <pc:docMk/>
      </pc:docMkLst>
      <pc:sldChg chg="addSp delSp modSp">
        <pc:chgData name="Matt Zhang" userId="S::kczhang@uchicago.edu::02e93886-f476-4db8-b9d8-255af1c4101e" providerId="AD" clId="Web-{E64D203B-6EBD-4022-8DEB-B3C546839C6A}" dt="2022-11-28T08:04:36.850" v="666" actId="14100"/>
        <pc:sldMkLst>
          <pc:docMk/>
          <pc:sldMk cId="169244931" sldId="273"/>
        </pc:sldMkLst>
        <pc:spChg chg="add mod">
          <ac:chgData name="Matt Zhang" userId="S::kczhang@uchicago.edu::02e93886-f476-4db8-b9d8-255af1c4101e" providerId="AD" clId="Web-{E64D203B-6EBD-4022-8DEB-B3C546839C6A}" dt="2022-11-28T08:04:36.850" v="666" actId="14100"/>
          <ac:spMkLst>
            <pc:docMk/>
            <pc:sldMk cId="169244931" sldId="273"/>
            <ac:spMk id="32" creationId="{2A8F064D-B82B-5976-EAD6-6F1C0E6D34FE}"/>
          </ac:spMkLst>
        </pc:spChg>
        <pc:spChg chg="mod">
          <ac:chgData name="Matt Zhang" userId="S::kczhang@uchicago.edu::02e93886-f476-4db8-b9d8-255af1c4101e" providerId="AD" clId="Web-{E64D203B-6EBD-4022-8DEB-B3C546839C6A}" dt="2022-11-28T08:03:35.020" v="659" actId="20577"/>
          <ac:spMkLst>
            <pc:docMk/>
            <pc:sldMk cId="169244931" sldId="273"/>
            <ac:spMk id="109" creationId="{339AB91E-815A-20EA-7242-381B6D647EDE}"/>
          </ac:spMkLst>
        </pc:spChg>
        <pc:graphicFrameChg chg="add del mod">
          <ac:chgData name="Matt Zhang" userId="S::kczhang@uchicago.edu::02e93886-f476-4db8-b9d8-255af1c4101e" providerId="AD" clId="Web-{E64D203B-6EBD-4022-8DEB-B3C546839C6A}" dt="2022-11-28T07:57:32.103" v="498"/>
          <ac:graphicFrameMkLst>
            <pc:docMk/>
            <pc:sldMk cId="169244931" sldId="273"/>
            <ac:graphicFrameMk id="10" creationId="{24E0F277-3924-9902-0C43-90FB277C3218}"/>
          </ac:graphicFrameMkLst>
        </pc:graphicFrameChg>
        <pc:graphicFrameChg chg="add mod modGraphic">
          <ac:chgData name="Matt Zhang" userId="S::kczhang@uchicago.edu::02e93886-f476-4db8-b9d8-255af1c4101e" providerId="AD" clId="Web-{E64D203B-6EBD-4022-8DEB-B3C546839C6A}" dt="2022-11-28T07:58:52.074" v="561"/>
          <ac:graphicFrameMkLst>
            <pc:docMk/>
            <pc:sldMk cId="169244931" sldId="273"/>
            <ac:graphicFrameMk id="11" creationId="{142F72DF-4E03-34AE-B622-C00131BB4DCC}"/>
          </ac:graphicFrameMkLst>
        </pc:graphicFrameChg>
        <pc:graphicFrameChg chg="mod modGraphic">
          <ac:chgData name="Matt Zhang" userId="S::kczhang@uchicago.edu::02e93886-f476-4db8-b9d8-255af1c4101e" providerId="AD" clId="Web-{E64D203B-6EBD-4022-8DEB-B3C546839C6A}" dt="2022-11-28T08:04:24.021" v="665"/>
          <ac:graphicFrameMkLst>
            <pc:docMk/>
            <pc:sldMk cId="169244931" sldId="273"/>
            <ac:graphicFrameMk id="131" creationId="{BA71A2C0-CC19-6F17-C418-3F0DCC0B5855}"/>
          </ac:graphicFrameMkLst>
        </pc:graphicFrameChg>
      </pc:sldChg>
      <pc:sldChg chg="addSp delSp modSp">
        <pc:chgData name="Matt Zhang" userId="S::kczhang@uchicago.edu::02e93886-f476-4db8-b9d8-255af1c4101e" providerId="AD" clId="Web-{E64D203B-6EBD-4022-8DEB-B3C546839C6A}" dt="2022-11-28T08:06:16.900" v="678" actId="1076"/>
        <pc:sldMkLst>
          <pc:docMk/>
          <pc:sldMk cId="2939953521" sldId="274"/>
        </pc:sldMkLst>
        <pc:spChg chg="mod">
          <ac:chgData name="Matt Zhang" userId="S::kczhang@uchicago.edu::02e93886-f476-4db8-b9d8-255af1c4101e" providerId="AD" clId="Web-{E64D203B-6EBD-4022-8DEB-B3C546839C6A}" dt="2022-11-28T07:20:14.148" v="48" actId="20577"/>
          <ac:spMkLst>
            <pc:docMk/>
            <pc:sldMk cId="2939953521" sldId="274"/>
            <ac:spMk id="2" creationId="{B8B990A3-F94C-E26C-4DE1-5607F44F55C7}"/>
          </ac:spMkLst>
        </pc:spChg>
        <pc:spChg chg="add del mod">
          <ac:chgData name="Matt Zhang" userId="S::kczhang@uchicago.edu::02e93886-f476-4db8-b9d8-255af1c4101e" providerId="AD" clId="Web-{E64D203B-6EBD-4022-8DEB-B3C546839C6A}" dt="2022-11-28T08:01:19.844" v="646"/>
          <ac:spMkLst>
            <pc:docMk/>
            <pc:sldMk cId="2939953521" sldId="274"/>
            <ac:spMk id="11" creationId="{3959DC8F-0158-9213-30E6-5CA5F01DFBC7}"/>
          </ac:spMkLst>
        </pc:spChg>
        <pc:spChg chg="add del mod">
          <ac:chgData name="Matt Zhang" userId="S::kczhang@uchicago.edu::02e93886-f476-4db8-b9d8-255af1c4101e" providerId="AD" clId="Web-{E64D203B-6EBD-4022-8DEB-B3C546839C6A}" dt="2022-11-28T07:18:59.004" v="5"/>
          <ac:spMkLst>
            <pc:docMk/>
            <pc:sldMk cId="2939953521" sldId="274"/>
            <ac:spMk id="13" creationId="{F911B58E-8B7F-5072-A8DA-C1F40A23FF79}"/>
          </ac:spMkLst>
        </pc:spChg>
        <pc:spChg chg="add del mod">
          <ac:chgData name="Matt Zhang" userId="S::kczhang@uchicago.edu::02e93886-f476-4db8-b9d8-255af1c4101e" providerId="AD" clId="Web-{E64D203B-6EBD-4022-8DEB-B3C546839C6A}" dt="2022-11-28T07:19:04.536" v="7"/>
          <ac:spMkLst>
            <pc:docMk/>
            <pc:sldMk cId="2939953521" sldId="274"/>
            <ac:spMk id="21" creationId="{CAB0A8C9-72F5-E4C2-DBE4-0EB65962F9A7}"/>
          </ac:spMkLst>
        </pc:spChg>
        <pc:spChg chg="add mod">
          <ac:chgData name="Matt Zhang" userId="S::kczhang@uchicago.edu::02e93886-f476-4db8-b9d8-255af1c4101e" providerId="AD" clId="Web-{E64D203B-6EBD-4022-8DEB-B3C546839C6A}" dt="2022-11-28T08:05:03.648" v="669" actId="14100"/>
          <ac:spMkLst>
            <pc:docMk/>
            <pc:sldMk cId="2939953521" sldId="274"/>
            <ac:spMk id="36" creationId="{C69A5283-DBA3-B7A7-96FE-0389BDB40CB1}"/>
          </ac:spMkLst>
        </pc:spChg>
        <pc:spChg chg="add mod">
          <ac:chgData name="Matt Zhang" userId="S::kczhang@uchicago.edu::02e93886-f476-4db8-b9d8-255af1c4101e" providerId="AD" clId="Web-{E64D203B-6EBD-4022-8DEB-B3C546839C6A}" dt="2022-11-28T08:05:42.336" v="674" actId="14100"/>
          <ac:spMkLst>
            <pc:docMk/>
            <pc:sldMk cId="2939953521" sldId="274"/>
            <ac:spMk id="47" creationId="{6659DEAF-091C-0308-ECDA-6BD7119B2115}"/>
          </ac:spMkLst>
        </pc:spChg>
        <pc:spChg chg="add mod">
          <ac:chgData name="Matt Zhang" userId="S::kczhang@uchicago.edu::02e93886-f476-4db8-b9d8-255af1c4101e" providerId="AD" clId="Web-{E64D203B-6EBD-4022-8DEB-B3C546839C6A}" dt="2022-11-28T08:06:16.900" v="678" actId="1076"/>
          <ac:spMkLst>
            <pc:docMk/>
            <pc:sldMk cId="2939953521" sldId="274"/>
            <ac:spMk id="48" creationId="{14F4AB6B-F9D9-35F9-0014-492647C613A9}"/>
          </ac:spMkLst>
        </pc:spChg>
        <pc:graphicFrameChg chg="add">
          <ac:chgData name="Matt Zhang" userId="S::kczhang@uchicago.edu::02e93886-f476-4db8-b9d8-255af1c4101e" providerId="AD" clId="Web-{E64D203B-6EBD-4022-8DEB-B3C546839C6A}" dt="2022-11-28T07:17:13.063" v="3"/>
          <ac:graphicFrameMkLst>
            <pc:docMk/>
            <pc:sldMk cId="2939953521" sldId="274"/>
            <ac:graphicFrameMk id="6" creationId="{1859CA04-D018-3C54-F7A8-028429326301}"/>
          </ac:graphicFrameMkLst>
        </pc:graphicFrameChg>
        <pc:picChg chg="del mod">
          <ac:chgData name="Matt Zhang" userId="S::kczhang@uchicago.edu::02e93886-f476-4db8-b9d8-255af1c4101e" providerId="AD" clId="Web-{E64D203B-6EBD-4022-8DEB-B3C546839C6A}" dt="2022-11-28T07:17:22.579" v="4"/>
          <ac:picMkLst>
            <pc:docMk/>
            <pc:sldMk cId="2939953521" sldId="274"/>
            <ac:picMk id="5" creationId="{73C29E94-1B88-429A-A2FD-3A68D1A950F0}"/>
          </ac:picMkLst>
        </pc:picChg>
        <pc:picChg chg="add mod ord">
          <ac:chgData name="Matt Zhang" userId="S::kczhang@uchicago.edu::02e93886-f476-4db8-b9d8-255af1c4101e" providerId="AD" clId="Web-{E64D203B-6EBD-4022-8DEB-B3C546839C6A}" dt="2022-11-28T08:03:17.723" v="656" actId="1076"/>
          <ac:picMkLst>
            <pc:docMk/>
            <pc:sldMk cId="2939953521" sldId="274"/>
            <ac:picMk id="17" creationId="{8973F834-C0A6-A7EB-4020-ACE3567B251B}"/>
          </ac:picMkLst>
        </pc:picChg>
        <pc:picChg chg="add del mod ord">
          <ac:chgData name="Matt Zhang" userId="S::kczhang@uchicago.edu::02e93886-f476-4db8-b9d8-255af1c4101e" providerId="AD" clId="Web-{E64D203B-6EBD-4022-8DEB-B3C546839C6A}" dt="2022-11-28T07:19:00.348" v="6"/>
          <ac:picMkLst>
            <pc:docMk/>
            <pc:sldMk cId="2939953521" sldId="274"/>
            <ac:picMk id="19" creationId="{A5457EBC-411C-3D07-8AA5-EF680777D2A9}"/>
          </ac:picMkLst>
        </pc:picChg>
        <pc:picChg chg="add del mod ord">
          <ac:chgData name="Matt Zhang" userId="S::kczhang@uchicago.edu::02e93886-f476-4db8-b9d8-255af1c4101e" providerId="AD" clId="Web-{E64D203B-6EBD-4022-8DEB-B3C546839C6A}" dt="2022-11-28T08:01:19.282" v="645"/>
          <ac:picMkLst>
            <pc:docMk/>
            <pc:sldMk cId="2939953521" sldId="274"/>
            <ac:picMk id="32" creationId="{ADB20908-4E42-9755-FC16-8462A707BA99}"/>
          </ac:picMkLst>
        </pc:picChg>
        <pc:picChg chg="add mod">
          <ac:chgData name="Matt Zhang" userId="S::kczhang@uchicago.edu::02e93886-f476-4db8-b9d8-255af1c4101e" providerId="AD" clId="Web-{E64D203B-6EBD-4022-8DEB-B3C546839C6A}" dt="2022-11-28T07:19:19.755" v="11" actId="14100"/>
          <ac:picMkLst>
            <pc:docMk/>
            <pc:sldMk cId="2939953521" sldId="274"/>
            <ac:picMk id="33" creationId="{E2B25050-1A19-614E-D452-0CE3D40D1BF8}"/>
          </ac:picMkLst>
        </pc:picChg>
      </pc:sldChg>
      <pc:sldChg chg="addSp delSp modSp new">
        <pc:chgData name="Matt Zhang" userId="S::kczhang@uchicago.edu::02e93886-f476-4db8-b9d8-255af1c4101e" providerId="AD" clId="Web-{E64D203B-6EBD-4022-8DEB-B3C546839C6A}" dt="2022-11-28T07:32:23.750" v="494"/>
        <pc:sldMkLst>
          <pc:docMk/>
          <pc:sldMk cId="3266864410" sldId="277"/>
        </pc:sldMkLst>
        <pc:spChg chg="mod">
          <ac:chgData name="Matt Zhang" userId="S::kczhang@uchicago.edu::02e93886-f476-4db8-b9d8-255af1c4101e" providerId="AD" clId="Web-{E64D203B-6EBD-4022-8DEB-B3C546839C6A}" dt="2022-11-28T07:20:33.992" v="75" actId="20577"/>
          <ac:spMkLst>
            <pc:docMk/>
            <pc:sldMk cId="3266864410" sldId="277"/>
            <ac:spMk id="2" creationId="{16746FA0-F92D-A843-DEDD-548B47911216}"/>
          </ac:spMkLst>
        </pc:spChg>
        <pc:spChg chg="del mod">
          <ac:chgData name="Matt Zhang" userId="S::kczhang@uchicago.edu::02e93886-f476-4db8-b9d8-255af1c4101e" providerId="AD" clId="Web-{E64D203B-6EBD-4022-8DEB-B3C546839C6A}" dt="2022-11-28T07:25:41.893" v="90"/>
          <ac:spMkLst>
            <pc:docMk/>
            <pc:sldMk cId="3266864410" sldId="277"/>
            <ac:spMk id="3" creationId="{5C5DC814-2BD4-53F1-E2AF-10BDC5C0B286}"/>
          </ac:spMkLst>
        </pc:spChg>
        <pc:spChg chg="add mod">
          <ac:chgData name="Matt Zhang" userId="S::kczhang@uchicago.edu::02e93886-f476-4db8-b9d8-255af1c4101e" providerId="AD" clId="Web-{E64D203B-6EBD-4022-8DEB-B3C546839C6A}" dt="2022-11-28T07:31:43.046" v="487" actId="20577"/>
          <ac:spMkLst>
            <pc:docMk/>
            <pc:sldMk cId="3266864410" sldId="277"/>
            <ac:spMk id="7" creationId="{E8B24350-1011-56FF-9441-62E9565F8301}"/>
          </ac:spMkLst>
        </pc:spChg>
        <pc:graphicFrameChg chg="add mod modGraphic">
          <ac:chgData name="Matt Zhang" userId="S::kczhang@uchicago.edu::02e93886-f476-4db8-b9d8-255af1c4101e" providerId="AD" clId="Web-{E64D203B-6EBD-4022-8DEB-B3C546839C6A}" dt="2022-11-28T07:32:02.828" v="491" actId="1076"/>
          <ac:graphicFrameMkLst>
            <pc:docMk/>
            <pc:sldMk cId="3266864410" sldId="277"/>
            <ac:graphicFrameMk id="8" creationId="{AD735C61-683D-EEBD-B004-5E6AFCCDF5E3}"/>
          </ac:graphicFrameMkLst>
        </pc:graphicFrameChg>
        <pc:graphicFrameChg chg="add">
          <ac:chgData name="Matt Zhang" userId="S::kczhang@uchicago.edu::02e93886-f476-4db8-b9d8-255af1c4101e" providerId="AD" clId="Web-{E64D203B-6EBD-4022-8DEB-B3C546839C6A}" dt="2022-11-28T07:32:23.750" v="494"/>
          <ac:graphicFrameMkLst>
            <pc:docMk/>
            <pc:sldMk cId="3266864410" sldId="277"/>
            <ac:graphicFrameMk id="10" creationId="{095DB780-202A-6139-39A4-3CFD27C01C19}"/>
          </ac:graphicFrameMkLst>
        </pc:graphicFrameChg>
        <pc:picChg chg="add mod">
          <ac:chgData name="Matt Zhang" userId="S::kczhang@uchicago.edu::02e93886-f476-4db8-b9d8-255af1c4101e" providerId="AD" clId="Web-{E64D203B-6EBD-4022-8DEB-B3C546839C6A}" dt="2022-11-28T07:25:48.612" v="93" actId="1076"/>
          <ac:picMkLst>
            <pc:docMk/>
            <pc:sldMk cId="3266864410" sldId="277"/>
            <ac:picMk id="5" creationId="{3D62F67D-0C96-B006-D4C2-4CB456F71722}"/>
          </ac:picMkLst>
        </pc:picChg>
      </pc:sldChg>
      <pc:sldChg chg="add del replId">
        <pc:chgData name="Matt Zhang" userId="S::kczhang@uchicago.edu::02e93886-f476-4db8-b9d8-255af1c4101e" providerId="AD" clId="Web-{E64D203B-6EBD-4022-8DEB-B3C546839C6A}" dt="2022-11-28T07:32:18.610" v="493"/>
        <pc:sldMkLst>
          <pc:docMk/>
          <pc:sldMk cId="948749220" sldId="278"/>
        </pc:sldMkLst>
      </pc:sldChg>
      <pc:sldChg chg="addSp delSp modSp new">
        <pc:chgData name="Matt Zhang" userId="S::kczhang@uchicago.edu::02e93886-f476-4db8-b9d8-255af1c4101e" providerId="AD" clId="Web-{E64D203B-6EBD-4022-8DEB-B3C546839C6A}" dt="2022-11-28T08:22:50.210" v="1018" actId="20577"/>
        <pc:sldMkLst>
          <pc:docMk/>
          <pc:sldMk cId="2329229727" sldId="278"/>
        </pc:sldMkLst>
        <pc:spChg chg="mod">
          <ac:chgData name="Matt Zhang" userId="S::kczhang@uchicago.edu::02e93886-f476-4db8-b9d8-255af1c4101e" providerId="AD" clId="Web-{E64D203B-6EBD-4022-8DEB-B3C546839C6A}" dt="2022-11-28T08:07:31.168" v="703" actId="20577"/>
          <ac:spMkLst>
            <pc:docMk/>
            <pc:sldMk cId="2329229727" sldId="278"/>
            <ac:spMk id="2" creationId="{7D550869-A5DD-6F38-6850-BD7316E13024}"/>
          </ac:spMkLst>
        </pc:spChg>
        <pc:spChg chg="del mod">
          <ac:chgData name="Matt Zhang" userId="S::kczhang@uchicago.edu::02e93886-f476-4db8-b9d8-255af1c4101e" providerId="AD" clId="Web-{E64D203B-6EBD-4022-8DEB-B3C546839C6A}" dt="2022-11-28T08:10:24.923" v="722"/>
          <ac:spMkLst>
            <pc:docMk/>
            <pc:sldMk cId="2329229727" sldId="278"/>
            <ac:spMk id="3" creationId="{47C36547-9783-18C8-7868-83EE429E9D05}"/>
          </ac:spMkLst>
        </pc:spChg>
        <pc:spChg chg="add del">
          <ac:chgData name="Matt Zhang" userId="S::kczhang@uchicago.edu::02e93886-f476-4db8-b9d8-255af1c4101e" providerId="AD" clId="Web-{E64D203B-6EBD-4022-8DEB-B3C546839C6A}" dt="2022-11-28T08:10:32.235" v="724"/>
          <ac:spMkLst>
            <pc:docMk/>
            <pc:sldMk cId="2329229727" sldId="278"/>
            <ac:spMk id="6" creationId="{3334CF9A-48F5-935A-36F4-B78A1316A25D}"/>
          </ac:spMkLst>
        </pc:spChg>
        <pc:spChg chg="add mod">
          <ac:chgData name="Matt Zhang" userId="S::kczhang@uchicago.edu::02e93886-f476-4db8-b9d8-255af1c4101e" providerId="AD" clId="Web-{E64D203B-6EBD-4022-8DEB-B3C546839C6A}" dt="2022-11-28T08:22:50.210" v="1018" actId="20577"/>
          <ac:spMkLst>
            <pc:docMk/>
            <pc:sldMk cId="2329229727" sldId="278"/>
            <ac:spMk id="8" creationId="{FD6B17BB-547C-B15C-3480-E23D71B98279}"/>
          </ac:spMkLst>
        </pc:spChg>
      </pc:sldChg>
      <pc:sldChg chg="add del replId">
        <pc:chgData name="Matt Zhang" userId="S::kczhang@uchicago.edu::02e93886-f476-4db8-b9d8-255af1c4101e" providerId="AD" clId="Web-{E64D203B-6EBD-4022-8DEB-B3C546839C6A}" dt="2022-11-28T08:05:21.304" v="671"/>
        <pc:sldMkLst>
          <pc:docMk/>
          <pc:sldMk cId="2966142884" sldId="281"/>
        </pc:sldMkLst>
      </pc:sldChg>
    </pc:docChg>
  </pc:docChgLst>
  <pc:docChgLst>
    <pc:chgData name="Matt Zhang" userId="S::kczhang@uchicago.edu::02e93886-f476-4db8-b9d8-255af1c4101e" providerId="AD" clId="Web-{A19422BF-F638-4981-A7B5-6377B5325F18}"/>
    <pc:docChg chg="addSld modSld">
      <pc:chgData name="Matt Zhang" userId="S::kczhang@uchicago.edu::02e93886-f476-4db8-b9d8-255af1c4101e" providerId="AD" clId="Web-{A19422BF-F638-4981-A7B5-6377B5325F18}" dt="2022-11-28T23:30:07.998" v="450"/>
      <pc:docMkLst>
        <pc:docMk/>
      </pc:docMkLst>
      <pc:sldChg chg="modSp">
        <pc:chgData name="Matt Zhang" userId="S::kczhang@uchicago.edu::02e93886-f476-4db8-b9d8-255af1c4101e" providerId="AD" clId="Web-{A19422BF-F638-4981-A7B5-6377B5325F18}" dt="2022-11-28T23:24:42.480" v="227" actId="20577"/>
        <pc:sldMkLst>
          <pc:docMk/>
          <pc:sldMk cId="2329229727" sldId="278"/>
        </pc:sldMkLst>
        <pc:spChg chg="mod">
          <ac:chgData name="Matt Zhang" userId="S::kczhang@uchicago.edu::02e93886-f476-4db8-b9d8-255af1c4101e" providerId="AD" clId="Web-{A19422BF-F638-4981-A7B5-6377B5325F18}" dt="2022-11-28T23:24:42.480" v="227" actId="20577"/>
          <ac:spMkLst>
            <pc:docMk/>
            <pc:sldMk cId="2329229727" sldId="278"/>
            <ac:spMk id="8" creationId="{FD6B17BB-547C-B15C-3480-E23D71B98279}"/>
          </ac:spMkLst>
        </pc:spChg>
      </pc:sldChg>
      <pc:sldChg chg="addSp delSp modSp new">
        <pc:chgData name="Matt Zhang" userId="S::kczhang@uchicago.edu::02e93886-f476-4db8-b9d8-255af1c4101e" providerId="AD" clId="Web-{A19422BF-F638-4981-A7B5-6377B5325F18}" dt="2022-11-28T23:30:07.998" v="450"/>
        <pc:sldMkLst>
          <pc:docMk/>
          <pc:sldMk cId="2180377323" sldId="285"/>
        </pc:sldMkLst>
        <pc:spChg chg="mod">
          <ac:chgData name="Matt Zhang" userId="S::kczhang@uchicago.edu::02e93886-f476-4db8-b9d8-255af1c4101e" providerId="AD" clId="Web-{A19422BF-F638-4981-A7B5-6377B5325F18}" dt="2022-11-28T23:24:57.184" v="244" actId="20577"/>
          <ac:spMkLst>
            <pc:docMk/>
            <pc:sldMk cId="2180377323" sldId="285"/>
            <ac:spMk id="2" creationId="{EF1AF188-A6A8-2093-A4DA-EB5C7092D7BD}"/>
          </ac:spMkLst>
        </pc:spChg>
        <pc:spChg chg="del">
          <ac:chgData name="Matt Zhang" userId="S::kczhang@uchicago.edu::02e93886-f476-4db8-b9d8-255af1c4101e" providerId="AD" clId="Web-{A19422BF-F638-4981-A7B5-6377B5325F18}" dt="2022-11-28T23:21:56.408" v="3"/>
          <ac:spMkLst>
            <pc:docMk/>
            <pc:sldMk cId="2180377323" sldId="285"/>
            <ac:spMk id="3" creationId="{6E09A06E-E4B2-32A2-4CF8-E4514898F509}"/>
          </ac:spMkLst>
        </pc:spChg>
        <pc:spChg chg="add mod">
          <ac:chgData name="Matt Zhang" userId="S::kczhang@uchicago.edu::02e93886-f476-4db8-b9d8-255af1c4101e" providerId="AD" clId="Web-{A19422BF-F638-4981-A7B5-6377B5325F18}" dt="2022-11-28T23:29:37.433" v="449" actId="20577"/>
          <ac:spMkLst>
            <pc:docMk/>
            <pc:sldMk cId="2180377323" sldId="285"/>
            <ac:spMk id="6" creationId="{C59B113D-FADB-3526-A3E2-B53F344C311D}"/>
          </ac:spMkLst>
        </pc:spChg>
        <pc:graphicFrameChg chg="add">
          <ac:chgData name="Matt Zhang" userId="S::kczhang@uchicago.edu::02e93886-f476-4db8-b9d8-255af1c4101e" providerId="AD" clId="Web-{A19422BF-F638-4981-A7B5-6377B5325F18}" dt="2022-11-28T23:30:07.998" v="450"/>
          <ac:graphicFrameMkLst>
            <pc:docMk/>
            <pc:sldMk cId="2180377323" sldId="285"/>
            <ac:graphicFrameMk id="8" creationId="{5149447C-49F1-73B6-279E-01B520F94817}"/>
          </ac:graphicFrameMkLst>
        </pc:graphicFrameChg>
      </pc:sldChg>
    </pc:docChg>
  </pc:docChgLst>
  <pc:docChgLst>
    <pc:chgData name="Jake Sprecher" userId="S::sprecherj@uchicago.edu::efe267fd-41d6-4984-b820-1f0e742dbf05" providerId="AD" clId="Web-{956724A5-B923-4BAD-8267-1F2E87E6DFE8}"/>
    <pc:docChg chg="addSld delSld modSld">
      <pc:chgData name="Jake Sprecher" userId="S::sprecherj@uchicago.edu::efe267fd-41d6-4984-b820-1f0e742dbf05" providerId="AD" clId="Web-{956724A5-B923-4BAD-8267-1F2E87E6DFE8}" dt="2022-11-28T18:01:06.532" v="241"/>
      <pc:docMkLst>
        <pc:docMk/>
      </pc:docMkLst>
      <pc:sldChg chg="addSp delSp modSp">
        <pc:chgData name="Jake Sprecher" userId="S::sprecherj@uchicago.edu::efe267fd-41d6-4984-b820-1f0e742dbf05" providerId="AD" clId="Web-{956724A5-B923-4BAD-8267-1F2E87E6DFE8}" dt="2022-11-28T17:29:15.224" v="105" actId="20577"/>
        <pc:sldMkLst>
          <pc:docMk/>
          <pc:sldMk cId="2140866422" sldId="258"/>
        </pc:sldMkLst>
        <pc:spChg chg="del mod">
          <ac:chgData name="Jake Sprecher" userId="S::sprecherj@uchicago.edu::efe267fd-41d6-4984-b820-1f0e742dbf05" providerId="AD" clId="Web-{956724A5-B923-4BAD-8267-1F2E87E6DFE8}" dt="2022-11-28T17:24:48.515" v="3"/>
          <ac:spMkLst>
            <pc:docMk/>
            <pc:sldMk cId="2140866422" sldId="258"/>
            <ac:spMk id="3" creationId="{AF3C08D8-6430-2FE7-06B3-1B458360AB9D}"/>
          </ac:spMkLst>
        </pc:spChg>
        <pc:spChg chg="add del mod">
          <ac:chgData name="Jake Sprecher" userId="S::sprecherj@uchicago.edu::efe267fd-41d6-4984-b820-1f0e742dbf05" providerId="AD" clId="Web-{956724A5-B923-4BAD-8267-1F2E87E6DFE8}" dt="2022-11-28T17:24:52.375" v="5"/>
          <ac:spMkLst>
            <pc:docMk/>
            <pc:sldMk cId="2140866422" sldId="258"/>
            <ac:spMk id="28" creationId="{2A4C0BA9-E70B-04C9-6EFD-F06B444FA9A9}"/>
          </ac:spMkLst>
        </pc:spChg>
        <pc:graphicFrameChg chg="add del mod modGraphic">
          <ac:chgData name="Jake Sprecher" userId="S::sprecherj@uchicago.edu::efe267fd-41d6-4984-b820-1f0e742dbf05" providerId="AD" clId="Web-{956724A5-B923-4BAD-8267-1F2E87E6DFE8}" dt="2022-11-28T17:24:34.515" v="1"/>
          <ac:graphicFrameMkLst>
            <pc:docMk/>
            <pc:sldMk cId="2140866422" sldId="258"/>
            <ac:graphicFrameMk id="21" creationId="{2C9C6D8D-EF85-8630-AC7C-C7C1A3D39C3B}"/>
          </ac:graphicFrameMkLst>
        </pc:graphicFrameChg>
        <pc:graphicFrameChg chg="add mod modGraphic">
          <ac:chgData name="Jake Sprecher" userId="S::sprecherj@uchicago.edu::efe267fd-41d6-4984-b820-1f0e742dbf05" providerId="AD" clId="Web-{956724A5-B923-4BAD-8267-1F2E87E6DFE8}" dt="2022-11-28T17:29:15.224" v="105" actId="20577"/>
          <ac:graphicFrameMkLst>
            <pc:docMk/>
            <pc:sldMk cId="2140866422" sldId="258"/>
            <ac:graphicFrameMk id="35" creationId="{1FBC6720-5B9C-835B-60C6-66E2DB5D131C}"/>
          </ac:graphicFrameMkLst>
        </pc:graphicFrameChg>
      </pc:sldChg>
      <pc:sldChg chg="addSp delSp modSp">
        <pc:chgData name="Jake Sprecher" userId="S::sprecherj@uchicago.edu::efe267fd-41d6-4984-b820-1f0e742dbf05" providerId="AD" clId="Web-{956724A5-B923-4BAD-8267-1F2E87E6DFE8}" dt="2022-11-28T18:00:20.687" v="225" actId="20577"/>
        <pc:sldMkLst>
          <pc:docMk/>
          <pc:sldMk cId="439933506" sldId="259"/>
        </pc:sldMkLst>
        <pc:spChg chg="add del mod">
          <ac:chgData name="Jake Sprecher" userId="S::sprecherj@uchicago.edu::efe267fd-41d6-4984-b820-1f0e742dbf05" providerId="AD" clId="Web-{956724A5-B923-4BAD-8267-1F2E87E6DFE8}" dt="2022-11-28T17:32:37.401" v="127"/>
          <ac:spMkLst>
            <pc:docMk/>
            <pc:sldMk cId="439933506" sldId="259"/>
            <ac:spMk id="399" creationId="{BF6E48E9-5311-E645-B9FC-21BDBA5E800A}"/>
          </ac:spMkLst>
        </pc:spChg>
        <pc:graphicFrameChg chg="add del modGraphic">
          <ac:chgData name="Jake Sprecher" userId="S::sprecherj@uchicago.edu::efe267fd-41d6-4984-b820-1f0e742dbf05" providerId="AD" clId="Web-{956724A5-B923-4BAD-8267-1F2E87E6DFE8}" dt="2022-11-28T18:00:20.687" v="225" actId="20577"/>
          <ac:graphicFrameMkLst>
            <pc:docMk/>
            <pc:sldMk cId="439933506" sldId="259"/>
            <ac:graphicFrameMk id="6" creationId="{0F61E580-6ABB-0C52-B634-FB11FB966787}"/>
          </ac:graphicFrameMkLst>
        </pc:graphicFrameChg>
        <pc:picChg chg="add del mod">
          <ac:chgData name="Jake Sprecher" userId="S::sprecherj@uchicago.edu::efe267fd-41d6-4984-b820-1f0e742dbf05" providerId="AD" clId="Web-{956724A5-B923-4BAD-8267-1F2E87E6DFE8}" dt="2022-11-28T17:56:30.963" v="223"/>
          <ac:picMkLst>
            <pc:docMk/>
            <pc:sldMk cId="439933506" sldId="259"/>
            <ac:picMk id="936" creationId="{47174C4C-BDE4-910C-0B5E-127987AC0E11}"/>
          </ac:picMkLst>
        </pc:picChg>
      </pc:sldChg>
      <pc:sldChg chg="addSp delSp modSp del">
        <pc:chgData name="Jake Sprecher" userId="S::sprecherj@uchicago.edu::efe267fd-41d6-4984-b820-1f0e742dbf05" providerId="AD" clId="Web-{956724A5-B923-4BAD-8267-1F2E87E6DFE8}" dt="2022-11-28T17:51:25.988" v="199"/>
        <pc:sldMkLst>
          <pc:docMk/>
          <pc:sldMk cId="2832878520" sldId="260"/>
        </pc:sldMkLst>
        <pc:spChg chg="add mod">
          <ac:chgData name="Jake Sprecher" userId="S::sprecherj@uchicago.edu::efe267fd-41d6-4984-b820-1f0e742dbf05" providerId="AD" clId="Web-{956724A5-B923-4BAD-8267-1F2E87E6DFE8}" dt="2022-11-28T17:35:15.170" v="147" actId="20577"/>
          <ac:spMkLst>
            <pc:docMk/>
            <pc:sldMk cId="2832878520" sldId="260"/>
            <ac:spMk id="276" creationId="{C08634D2-0756-D5D9-36EE-1D4AACE63C62}"/>
          </ac:spMkLst>
        </pc:spChg>
        <pc:graphicFrameChg chg="del modGraphic">
          <ac:chgData name="Jake Sprecher" userId="S::sprecherj@uchicago.edu::efe267fd-41d6-4984-b820-1f0e742dbf05" providerId="AD" clId="Web-{956724A5-B923-4BAD-8267-1F2E87E6DFE8}" dt="2022-11-28T17:34:41.216" v="142"/>
          <ac:graphicFrameMkLst>
            <pc:docMk/>
            <pc:sldMk cId="2832878520" sldId="260"/>
            <ac:graphicFrameMk id="5" creationId="{1B20FFE0-C12F-C5A5-0E2C-979A344C7E79}"/>
          </ac:graphicFrameMkLst>
        </pc:graphicFrameChg>
        <pc:graphicFrameChg chg="add del mod modGraphic">
          <ac:chgData name="Jake Sprecher" userId="S::sprecherj@uchicago.edu::efe267fd-41d6-4984-b820-1f0e742dbf05" providerId="AD" clId="Web-{956724A5-B923-4BAD-8267-1F2E87E6DFE8}" dt="2022-11-28T17:36:32.703" v="149"/>
          <ac:graphicFrameMkLst>
            <pc:docMk/>
            <pc:sldMk cId="2832878520" sldId="260"/>
            <ac:graphicFrameMk id="282" creationId="{A406D5E7-9F22-0AD7-AE86-C2090CD92075}"/>
          </ac:graphicFrameMkLst>
        </pc:graphicFrameChg>
      </pc:sldChg>
      <pc:sldChg chg="del">
        <pc:chgData name="Jake Sprecher" userId="S::sprecherj@uchicago.edu::efe267fd-41d6-4984-b820-1f0e742dbf05" providerId="AD" clId="Web-{956724A5-B923-4BAD-8267-1F2E87E6DFE8}" dt="2022-11-28T17:47:39.249" v="198"/>
        <pc:sldMkLst>
          <pc:docMk/>
          <pc:sldMk cId="3374431669" sldId="261"/>
        </pc:sldMkLst>
      </pc:sldChg>
      <pc:sldChg chg="modSp">
        <pc:chgData name="Jake Sprecher" userId="S::sprecherj@uchicago.edu::efe267fd-41d6-4984-b820-1f0e742dbf05" providerId="AD" clId="Web-{956724A5-B923-4BAD-8267-1F2E87E6DFE8}" dt="2022-11-28T17:45:20.636" v="197" actId="20577"/>
        <pc:sldMkLst>
          <pc:docMk/>
          <pc:sldMk cId="2329229727" sldId="278"/>
        </pc:sldMkLst>
        <pc:spChg chg="mod">
          <ac:chgData name="Jake Sprecher" userId="S::sprecherj@uchicago.edu::efe267fd-41d6-4984-b820-1f0e742dbf05" providerId="AD" clId="Web-{956724A5-B923-4BAD-8267-1F2E87E6DFE8}" dt="2022-11-28T17:45:20.636" v="197" actId="20577"/>
          <ac:spMkLst>
            <pc:docMk/>
            <pc:sldMk cId="2329229727" sldId="278"/>
            <ac:spMk id="2" creationId="{7D550869-A5DD-6F38-6850-BD7316E13024}"/>
          </ac:spMkLst>
        </pc:spChg>
        <pc:spChg chg="mod">
          <ac:chgData name="Jake Sprecher" userId="S::sprecherj@uchicago.edu::efe267fd-41d6-4984-b820-1f0e742dbf05" providerId="AD" clId="Web-{956724A5-B923-4BAD-8267-1F2E87E6DFE8}" dt="2022-11-28T17:45:16.699" v="195" actId="20577"/>
          <ac:spMkLst>
            <pc:docMk/>
            <pc:sldMk cId="2329229727" sldId="278"/>
            <ac:spMk id="8" creationId="{FD6B17BB-547C-B15C-3480-E23D71B98279}"/>
          </ac:spMkLst>
        </pc:spChg>
      </pc:sldChg>
      <pc:sldChg chg="modSp add replId">
        <pc:chgData name="Jake Sprecher" userId="S::sprecherj@uchicago.edu::efe267fd-41d6-4984-b820-1f0e742dbf05" providerId="AD" clId="Web-{956724A5-B923-4BAD-8267-1F2E87E6DFE8}" dt="2022-11-28T18:01:06.532" v="241"/>
        <pc:sldMkLst>
          <pc:docMk/>
          <pc:sldMk cId="1960360637" sldId="284"/>
        </pc:sldMkLst>
        <pc:graphicFrameChg chg="modGraphic">
          <ac:chgData name="Jake Sprecher" userId="S::sprecherj@uchicago.edu::efe267fd-41d6-4984-b820-1f0e742dbf05" providerId="AD" clId="Web-{956724A5-B923-4BAD-8267-1F2E87E6DFE8}" dt="2022-11-28T18:01:06.532" v="241"/>
          <ac:graphicFrameMkLst>
            <pc:docMk/>
            <pc:sldMk cId="1960360637" sldId="284"/>
            <ac:graphicFrameMk id="5" creationId="{1B20FFE0-C12F-C5A5-0E2C-979A344C7E79}"/>
          </ac:graphicFrameMkLst>
        </pc:graphicFrameChg>
      </pc:sldChg>
      <pc:sldChg chg="addSp delSp modSp add del replId">
        <pc:chgData name="Jake Sprecher" userId="S::sprecherj@uchicago.edu::efe267fd-41d6-4984-b820-1f0e742dbf05" providerId="AD" clId="Web-{956724A5-B923-4BAD-8267-1F2E87E6DFE8}" dt="2022-11-28T17:39:08.019" v="160"/>
        <pc:sldMkLst>
          <pc:docMk/>
          <pc:sldMk cId="184560252" sldId="285"/>
        </pc:sldMkLst>
        <pc:spChg chg="add mod">
          <ac:chgData name="Jake Sprecher" userId="S::sprecherj@uchicago.edu::efe267fd-41d6-4984-b820-1f0e742dbf05" providerId="AD" clId="Web-{956724A5-B923-4BAD-8267-1F2E87E6DFE8}" dt="2022-11-28T17:38:30.549" v="156" actId="20577"/>
          <ac:spMkLst>
            <pc:docMk/>
            <pc:sldMk cId="184560252" sldId="285"/>
            <ac:spMk id="49" creationId="{2BE37554-EC61-C05F-42A2-1F8110557D5E}"/>
          </ac:spMkLst>
        </pc:spChg>
        <pc:graphicFrameChg chg="del">
          <ac:chgData name="Jake Sprecher" userId="S::sprecherj@uchicago.edu::efe267fd-41d6-4984-b820-1f0e742dbf05" providerId="AD" clId="Web-{956724A5-B923-4BAD-8267-1F2E87E6DFE8}" dt="2022-11-28T17:38:07.205" v="151"/>
          <ac:graphicFrameMkLst>
            <pc:docMk/>
            <pc:sldMk cId="184560252" sldId="285"/>
            <ac:graphicFrameMk id="5" creationId="{1B20FFE0-C12F-C5A5-0E2C-979A344C7E79}"/>
          </ac:graphicFrameMkLst>
        </pc:graphicFrameChg>
        <pc:graphicFrameChg chg="add del mod modGraphic">
          <ac:chgData name="Jake Sprecher" userId="S::sprecherj@uchicago.edu::efe267fd-41d6-4984-b820-1f0e742dbf05" providerId="AD" clId="Web-{956724A5-B923-4BAD-8267-1F2E87E6DFE8}" dt="2022-11-28T17:38:49.471" v="159"/>
          <ac:graphicFrameMkLst>
            <pc:docMk/>
            <pc:sldMk cId="184560252" sldId="285"/>
            <ac:graphicFrameMk id="55" creationId="{E20CCE92-829F-58E4-5165-8E7E05FF7741}"/>
          </ac:graphicFrameMkLst>
        </pc:graphicFrameChg>
      </pc:sldChg>
    </pc:docChg>
  </pc:docChgLst>
  <pc:docChgLst>
    <pc:chgData name="Bimalsen Rajbhandari" userId="S::bimalsen@uchicago.edu::f1741241-11d1-45d1-8253-d34930145feb" providerId="AD" clId="Web-{4DAE5C23-9CB8-4789-B2E5-A994DE530F9A}"/>
    <pc:docChg chg="modSld">
      <pc:chgData name="Bimalsen Rajbhandari" userId="S::bimalsen@uchicago.edu::f1741241-11d1-45d1-8253-d34930145feb" providerId="AD" clId="Web-{4DAE5C23-9CB8-4789-B2E5-A994DE530F9A}" dt="2022-11-30T05:29:31.911" v="1" actId="20577"/>
      <pc:docMkLst>
        <pc:docMk/>
      </pc:docMkLst>
      <pc:sldChg chg="modSp">
        <pc:chgData name="Bimalsen Rajbhandari" userId="S::bimalsen@uchicago.edu::f1741241-11d1-45d1-8253-d34930145feb" providerId="AD" clId="Web-{4DAE5C23-9CB8-4789-B2E5-A994DE530F9A}" dt="2022-11-30T05:29:31.911" v="1" actId="20577"/>
        <pc:sldMkLst>
          <pc:docMk/>
          <pc:sldMk cId="60909768" sldId="283"/>
        </pc:sldMkLst>
        <pc:spChg chg="mod">
          <ac:chgData name="Bimalsen Rajbhandari" userId="S::bimalsen@uchicago.edu::f1741241-11d1-45d1-8253-d34930145feb" providerId="AD" clId="Web-{4DAE5C23-9CB8-4789-B2E5-A994DE530F9A}" dt="2022-11-30T05:29:31.911" v="1" actId="20577"/>
          <ac:spMkLst>
            <pc:docMk/>
            <pc:sldMk cId="60909768" sldId="283"/>
            <ac:spMk id="7178" creationId="{41B7796F-C169-372A-20B7-FC675D9233BF}"/>
          </ac:spMkLst>
        </pc:spChg>
      </pc:sldChg>
    </pc:docChg>
  </pc:docChgLst>
  <pc:docChgLst>
    <pc:chgData name="Matt Zhang" userId="S::kczhang@uchicago.edu::02e93886-f476-4db8-b9d8-255af1c4101e" providerId="AD" clId="Web-{78707B68-B187-4791-80C2-8ABB651E4A6F}"/>
    <pc:docChg chg="modSld">
      <pc:chgData name="Matt Zhang" userId="S::kczhang@uchicago.edu::02e93886-f476-4db8-b9d8-255af1c4101e" providerId="AD" clId="Web-{78707B68-B187-4791-80C2-8ABB651E4A6F}" dt="2022-11-28T23:53:27.377" v="2" actId="1076"/>
      <pc:docMkLst>
        <pc:docMk/>
      </pc:docMkLst>
      <pc:sldChg chg="addSp modSp">
        <pc:chgData name="Matt Zhang" userId="S::kczhang@uchicago.edu::02e93886-f476-4db8-b9d8-255af1c4101e" providerId="AD" clId="Web-{78707B68-B187-4791-80C2-8ABB651E4A6F}" dt="2022-11-28T23:53:27.377" v="2" actId="1076"/>
        <pc:sldMkLst>
          <pc:docMk/>
          <pc:sldMk cId="169244931" sldId="273"/>
        </pc:sldMkLst>
        <pc:spChg chg="add mod">
          <ac:chgData name="Matt Zhang" userId="S::kczhang@uchicago.edu::02e93886-f476-4db8-b9d8-255af1c4101e" providerId="AD" clId="Web-{78707B68-B187-4791-80C2-8ABB651E4A6F}" dt="2022-11-28T23:53:27.377" v="2" actId="1076"/>
          <ac:spMkLst>
            <pc:docMk/>
            <pc:sldMk cId="169244931" sldId="273"/>
            <ac:spMk id="10" creationId="{FBA94888-31A6-7C74-4F80-A74F0705D2AC}"/>
          </ac:spMkLst>
        </pc:spChg>
      </pc:sldChg>
    </pc:docChg>
  </pc:docChgLst>
  <pc:docChgLst>
    <pc:chgData name="Bimalsen Rajbhandari" userId="S::bimalsen@uchicago.edu::f1741241-11d1-45d1-8253-d34930145feb" providerId="AD" clId="Web-{85799144-6843-4D6F-83FA-7DA575B034E7}"/>
    <pc:docChg chg="modSld">
      <pc:chgData name="Bimalsen Rajbhandari" userId="S::bimalsen@uchicago.edu::f1741241-11d1-45d1-8253-d34930145feb" providerId="AD" clId="Web-{85799144-6843-4D6F-83FA-7DA575B034E7}" dt="2022-11-30T04:40:31.256" v="42"/>
      <pc:docMkLst>
        <pc:docMk/>
      </pc:docMkLst>
      <pc:sldChg chg="delSp">
        <pc:chgData name="Bimalsen Rajbhandari" userId="S::bimalsen@uchicago.edu::f1741241-11d1-45d1-8253-d34930145feb" providerId="AD" clId="Web-{85799144-6843-4D6F-83FA-7DA575B034E7}" dt="2022-11-30T04:40:31.256" v="42"/>
        <pc:sldMkLst>
          <pc:docMk/>
          <pc:sldMk cId="1749070144" sldId="280"/>
        </pc:sldMkLst>
        <pc:picChg chg="del">
          <ac:chgData name="Bimalsen Rajbhandari" userId="S::bimalsen@uchicago.edu::f1741241-11d1-45d1-8253-d34930145feb" providerId="AD" clId="Web-{85799144-6843-4D6F-83FA-7DA575B034E7}" dt="2022-11-30T04:40:31.256" v="42"/>
          <ac:picMkLst>
            <pc:docMk/>
            <pc:sldMk cId="1749070144" sldId="280"/>
            <ac:picMk id="15" creationId="{4CF49BDB-9CF5-1EE6-0AB5-56ACEB696072}"/>
          </ac:picMkLst>
        </pc:picChg>
      </pc:sldChg>
      <pc:sldChg chg="modSp">
        <pc:chgData name="Bimalsen Rajbhandari" userId="S::bimalsen@uchicago.edu::f1741241-11d1-45d1-8253-d34930145feb" providerId="AD" clId="Web-{85799144-6843-4D6F-83FA-7DA575B034E7}" dt="2022-11-30T04:40:05.381" v="41"/>
        <pc:sldMkLst>
          <pc:docMk/>
          <pc:sldMk cId="4123754171" sldId="281"/>
        </pc:sldMkLst>
        <pc:graphicFrameChg chg="mod modGraphic">
          <ac:chgData name="Bimalsen Rajbhandari" userId="S::bimalsen@uchicago.edu::f1741241-11d1-45d1-8253-d34930145feb" providerId="AD" clId="Web-{85799144-6843-4D6F-83FA-7DA575B034E7}" dt="2022-11-30T04:39:16.663" v="27"/>
          <ac:graphicFrameMkLst>
            <pc:docMk/>
            <pc:sldMk cId="4123754171" sldId="281"/>
            <ac:graphicFrameMk id="51" creationId="{E765846E-34F1-DC83-E397-BE2E963494E2}"/>
          </ac:graphicFrameMkLst>
        </pc:graphicFrameChg>
        <pc:graphicFrameChg chg="mod modGraphic">
          <ac:chgData name="Bimalsen Rajbhandari" userId="S::bimalsen@uchicago.edu::f1741241-11d1-45d1-8253-d34930145feb" providerId="AD" clId="Web-{85799144-6843-4D6F-83FA-7DA575B034E7}" dt="2022-11-30T04:40:05.381" v="41"/>
          <ac:graphicFrameMkLst>
            <pc:docMk/>
            <pc:sldMk cId="4123754171" sldId="281"/>
            <ac:graphicFrameMk id="53" creationId="{29ECD133-DCA0-D795-70C5-CFD7F45C33FF}"/>
          </ac:graphicFrameMkLst>
        </pc:graphicFrameChg>
      </pc:sldChg>
      <pc:sldChg chg="modSp">
        <pc:chgData name="Bimalsen Rajbhandari" userId="S::bimalsen@uchicago.edu::f1741241-11d1-45d1-8253-d34930145feb" providerId="AD" clId="Web-{85799144-6843-4D6F-83FA-7DA575B034E7}" dt="2022-11-30T04:38:41.960" v="1" actId="20577"/>
        <pc:sldMkLst>
          <pc:docMk/>
          <pc:sldMk cId="4161242854" sldId="286"/>
        </pc:sldMkLst>
        <pc:spChg chg="mod">
          <ac:chgData name="Bimalsen Rajbhandari" userId="S::bimalsen@uchicago.edu::f1741241-11d1-45d1-8253-d34930145feb" providerId="AD" clId="Web-{85799144-6843-4D6F-83FA-7DA575B034E7}" dt="2022-11-30T04:38:41.960" v="1" actId="20577"/>
          <ac:spMkLst>
            <pc:docMk/>
            <pc:sldMk cId="4161242854" sldId="286"/>
            <ac:spMk id="7" creationId="{E8B24350-1011-56FF-9441-62E9565F8301}"/>
          </ac:spMkLst>
        </pc:spChg>
      </pc:sldChg>
    </pc:docChg>
  </pc:docChgLst>
  <pc:docChgLst>
    <pc:chgData name="Matt Zhang" userId="S::kczhang@uchicago.edu::02e93886-f476-4db8-b9d8-255af1c4101e" providerId="AD" clId="Web-{7F4F8C9E-0906-4D4A-B72E-017C420E0832}"/>
    <pc:docChg chg="modSld">
      <pc:chgData name="Matt Zhang" userId="S::kczhang@uchicago.edu::02e93886-f476-4db8-b9d8-255af1c4101e" providerId="AD" clId="Web-{7F4F8C9E-0906-4D4A-B72E-017C420E0832}" dt="2022-11-30T02:08:25.277" v="142"/>
      <pc:docMkLst>
        <pc:docMk/>
      </pc:docMkLst>
      <pc:sldChg chg="modSp">
        <pc:chgData name="Matt Zhang" userId="S::kczhang@uchicago.edu::02e93886-f476-4db8-b9d8-255af1c4101e" providerId="AD" clId="Web-{7F4F8C9E-0906-4D4A-B72E-017C420E0832}" dt="2022-11-30T02:08:25.277" v="142"/>
        <pc:sldMkLst>
          <pc:docMk/>
          <pc:sldMk cId="169244931" sldId="273"/>
        </pc:sldMkLst>
        <pc:graphicFrameChg chg="mod modGraphic">
          <ac:chgData name="Matt Zhang" userId="S::kczhang@uchicago.edu::02e93886-f476-4db8-b9d8-255af1c4101e" providerId="AD" clId="Web-{7F4F8C9E-0906-4D4A-B72E-017C420E0832}" dt="2022-11-30T02:08:25.277" v="142"/>
          <ac:graphicFrameMkLst>
            <pc:docMk/>
            <pc:sldMk cId="169244931" sldId="273"/>
            <ac:graphicFrameMk id="131" creationId="{BA71A2C0-CC19-6F17-C418-3F0DCC0B5855}"/>
          </ac:graphicFrameMkLst>
        </pc:graphicFrameChg>
      </pc:sldChg>
      <pc:sldChg chg="addSp delSp modSp">
        <pc:chgData name="Matt Zhang" userId="S::kczhang@uchicago.edu::02e93886-f476-4db8-b9d8-255af1c4101e" providerId="AD" clId="Web-{7F4F8C9E-0906-4D4A-B72E-017C420E0832}" dt="2022-11-30T02:06:28.195" v="60" actId="14100"/>
        <pc:sldMkLst>
          <pc:docMk/>
          <pc:sldMk cId="2939953521" sldId="274"/>
        </pc:sldMkLst>
        <pc:spChg chg="add del mod">
          <ac:chgData name="Matt Zhang" userId="S::kczhang@uchicago.edu::02e93886-f476-4db8-b9d8-255af1c4101e" providerId="AD" clId="Web-{7F4F8C9E-0906-4D4A-B72E-017C420E0832}" dt="2022-11-30T00:09:13.105" v="4"/>
          <ac:spMkLst>
            <pc:docMk/>
            <pc:sldMk cId="2939953521" sldId="274"/>
            <ac:spMk id="11" creationId="{087EA32F-27D5-FD1E-EE2D-913D5A675CEB}"/>
          </ac:spMkLst>
        </pc:spChg>
        <pc:spChg chg="add del mod">
          <ac:chgData name="Matt Zhang" userId="S::kczhang@uchicago.edu::02e93886-f476-4db8-b9d8-255af1c4101e" providerId="AD" clId="Web-{7F4F8C9E-0906-4D4A-B72E-017C420E0832}" dt="2022-11-30T00:09:10.652" v="3"/>
          <ac:spMkLst>
            <pc:docMk/>
            <pc:sldMk cId="2939953521" sldId="274"/>
            <ac:spMk id="18" creationId="{DE9D7890-CB4B-A7DC-497D-4BE0786D521D}"/>
          </ac:spMkLst>
        </pc:spChg>
        <pc:spChg chg="add del mod">
          <ac:chgData name="Matt Zhang" userId="S::kczhang@uchicago.edu::02e93886-f476-4db8-b9d8-255af1c4101e" providerId="AD" clId="Web-{7F4F8C9E-0906-4D4A-B72E-017C420E0832}" dt="2022-11-30T00:09:24.261" v="8"/>
          <ac:spMkLst>
            <pc:docMk/>
            <pc:sldMk cId="2939953521" sldId="274"/>
            <ac:spMk id="19" creationId="{7D5C0783-19C9-DA8D-0F64-2896FB902453}"/>
          </ac:spMkLst>
        </pc:spChg>
        <pc:spChg chg="add del mod">
          <ac:chgData name="Matt Zhang" userId="S::kczhang@uchicago.edu::02e93886-f476-4db8-b9d8-255af1c4101e" providerId="AD" clId="Web-{7F4F8C9E-0906-4D4A-B72E-017C420E0832}" dt="2022-11-30T00:09:38.449" v="11"/>
          <ac:spMkLst>
            <pc:docMk/>
            <pc:sldMk cId="2939953521" sldId="274"/>
            <ac:spMk id="20" creationId="{70D1AABD-25D7-A67D-BA21-4B18C0DCE205}"/>
          </ac:spMkLst>
        </pc:spChg>
        <pc:spChg chg="add mod">
          <ac:chgData name="Matt Zhang" userId="S::kczhang@uchicago.edu::02e93886-f476-4db8-b9d8-255af1c4101e" providerId="AD" clId="Web-{7F4F8C9E-0906-4D4A-B72E-017C420E0832}" dt="2022-11-30T02:05:20.943" v="51" actId="14100"/>
          <ac:spMkLst>
            <pc:docMk/>
            <pc:sldMk cId="2939953521" sldId="274"/>
            <ac:spMk id="23" creationId="{2C283DD5-2448-E78C-5E79-87B2CCCF00A2}"/>
          </ac:spMkLst>
        </pc:spChg>
        <pc:spChg chg="add mod">
          <ac:chgData name="Matt Zhang" userId="S::kczhang@uchicago.edu::02e93886-f476-4db8-b9d8-255af1c4101e" providerId="AD" clId="Web-{7F4F8C9E-0906-4D4A-B72E-017C420E0832}" dt="2022-11-30T02:06:03.819" v="56" actId="14100"/>
          <ac:spMkLst>
            <pc:docMk/>
            <pc:sldMk cId="2939953521" sldId="274"/>
            <ac:spMk id="24" creationId="{F66B5BE8-3601-0C41-BDB3-92A26CC6A9A9}"/>
          </ac:spMkLst>
        </pc:spChg>
        <pc:spChg chg="add mod">
          <ac:chgData name="Matt Zhang" userId="S::kczhang@uchicago.edu::02e93886-f476-4db8-b9d8-255af1c4101e" providerId="AD" clId="Web-{7F4F8C9E-0906-4D4A-B72E-017C420E0832}" dt="2022-11-30T02:06:28.195" v="60" actId="14100"/>
          <ac:spMkLst>
            <pc:docMk/>
            <pc:sldMk cId="2939953521" sldId="274"/>
            <ac:spMk id="25" creationId="{6C778F46-B9DD-B783-1377-7A2BC5B8B261}"/>
          </ac:spMkLst>
        </pc:spChg>
        <pc:spChg chg="add mod">
          <ac:chgData name="Matt Zhang" userId="S::kczhang@uchicago.edu::02e93886-f476-4db8-b9d8-255af1c4101e" providerId="AD" clId="Web-{7F4F8C9E-0906-4D4A-B72E-017C420E0832}" dt="2022-11-30T00:15:02.940" v="32" actId="1076"/>
          <ac:spMkLst>
            <pc:docMk/>
            <pc:sldMk cId="2939953521" sldId="274"/>
            <ac:spMk id="34" creationId="{57213F5D-32A0-0E8E-AD44-8C21059F1F4B}"/>
          </ac:spMkLst>
        </pc:spChg>
        <pc:spChg chg="mod">
          <ac:chgData name="Matt Zhang" userId="S::kczhang@uchicago.edu::02e93886-f476-4db8-b9d8-255af1c4101e" providerId="AD" clId="Web-{7F4F8C9E-0906-4D4A-B72E-017C420E0832}" dt="2022-11-30T00:14:36.533" v="25" actId="1076"/>
          <ac:spMkLst>
            <pc:docMk/>
            <pc:sldMk cId="2939953521" sldId="274"/>
            <ac:spMk id="36" creationId="{C69A5283-DBA3-B7A7-96FE-0389BDB40CB1}"/>
          </ac:spMkLst>
        </pc:spChg>
        <pc:spChg chg="del">
          <ac:chgData name="Matt Zhang" userId="S::kczhang@uchicago.edu::02e93886-f476-4db8-b9d8-255af1c4101e" providerId="AD" clId="Web-{7F4F8C9E-0906-4D4A-B72E-017C420E0832}" dt="2022-11-30T00:14:38.987" v="26"/>
          <ac:spMkLst>
            <pc:docMk/>
            <pc:sldMk cId="2939953521" sldId="274"/>
            <ac:spMk id="47" creationId="{6659DEAF-091C-0308-ECDA-6BD7119B2115}"/>
          </ac:spMkLst>
        </pc:spChg>
        <pc:spChg chg="del">
          <ac:chgData name="Matt Zhang" userId="S::kczhang@uchicago.edu::02e93886-f476-4db8-b9d8-255af1c4101e" providerId="AD" clId="Web-{7F4F8C9E-0906-4D4A-B72E-017C420E0832}" dt="2022-11-30T00:14:41.284" v="27"/>
          <ac:spMkLst>
            <pc:docMk/>
            <pc:sldMk cId="2939953521" sldId="274"/>
            <ac:spMk id="48" creationId="{14F4AB6B-F9D9-35F9-0014-492647C613A9}"/>
          </ac:spMkLst>
        </pc:spChg>
        <pc:picChg chg="add mod ord">
          <ac:chgData name="Matt Zhang" userId="S::kczhang@uchicago.edu::02e93886-f476-4db8-b9d8-255af1c4101e" providerId="AD" clId="Web-{7F4F8C9E-0906-4D4A-B72E-017C420E0832}" dt="2022-11-30T02:05:50.631" v="54" actId="14100"/>
          <ac:picMkLst>
            <pc:docMk/>
            <pc:sldMk cId="2939953521" sldId="274"/>
            <ac:picMk id="10" creationId="{D9C16715-89A2-4055-5B3C-C1F376864F22}"/>
          </ac:picMkLst>
        </pc:picChg>
        <pc:picChg chg="add mod ord">
          <ac:chgData name="Matt Zhang" userId="S::kczhang@uchicago.edu::02e93886-f476-4db8-b9d8-255af1c4101e" providerId="AD" clId="Web-{7F4F8C9E-0906-4D4A-B72E-017C420E0832}" dt="2022-11-30T02:04:54.989" v="46" actId="1076"/>
          <ac:picMkLst>
            <pc:docMk/>
            <pc:sldMk cId="2939953521" sldId="274"/>
            <ac:picMk id="11" creationId="{D3C31B84-FD58-4C13-508D-77434E65192B}"/>
          </ac:picMkLst>
        </pc:picChg>
        <pc:picChg chg="del">
          <ac:chgData name="Matt Zhang" userId="S::kczhang@uchicago.edu::02e93886-f476-4db8-b9d8-255af1c4101e" providerId="AD" clId="Web-{7F4F8C9E-0906-4D4A-B72E-017C420E0832}" dt="2022-11-30T00:08:50.979" v="0"/>
          <ac:picMkLst>
            <pc:docMk/>
            <pc:sldMk cId="2939953521" sldId="274"/>
            <ac:picMk id="17" creationId="{8973F834-C0A6-A7EB-4020-ACE3567B251B}"/>
          </ac:picMkLst>
        </pc:picChg>
        <pc:picChg chg="add del mod ord">
          <ac:chgData name="Matt Zhang" userId="S::kczhang@uchicago.edu::02e93886-f476-4db8-b9d8-255af1c4101e" providerId="AD" clId="Web-{7F4F8C9E-0906-4D4A-B72E-017C420E0832}" dt="2022-11-30T02:04:01.034" v="33"/>
          <ac:picMkLst>
            <pc:docMk/>
            <pc:sldMk cId="2939953521" sldId="274"/>
            <ac:picMk id="21" creationId="{73CDCFAF-151B-CD44-3A6C-689388602D87}"/>
          </ac:picMkLst>
        </pc:picChg>
        <pc:picChg chg="add del mod ord">
          <ac:chgData name="Matt Zhang" userId="S::kczhang@uchicago.edu::02e93886-f476-4db8-b9d8-255af1c4101e" providerId="AD" clId="Web-{7F4F8C9E-0906-4D4A-B72E-017C420E0832}" dt="2022-11-30T02:04:18.909" v="39"/>
          <ac:picMkLst>
            <pc:docMk/>
            <pc:sldMk cId="2939953521" sldId="274"/>
            <ac:picMk id="27" creationId="{C1DBF8FD-64DD-E5CC-46D7-8B3EA8AF535B}"/>
          </ac:picMkLst>
        </pc:picChg>
        <pc:picChg chg="del">
          <ac:chgData name="Matt Zhang" userId="S::kczhang@uchicago.edu::02e93886-f476-4db8-b9d8-255af1c4101e" providerId="AD" clId="Web-{7F4F8C9E-0906-4D4A-B72E-017C420E0832}" dt="2022-11-30T00:09:44.418" v="12"/>
          <ac:picMkLst>
            <pc:docMk/>
            <pc:sldMk cId="2939953521" sldId="274"/>
            <ac:picMk id="33" creationId="{E2B25050-1A19-614E-D452-0CE3D40D1BF8}"/>
          </ac:picMkLst>
        </pc:picChg>
      </pc:sldChg>
    </pc:docChg>
  </pc:docChgLst>
  <pc:docChgLst>
    <pc:chgData name="Bimalsen Rajbhandari" userId="S::bimalsen@uchicago.edu::f1741241-11d1-45d1-8253-d34930145feb" providerId="AD" clId="Web-{F3745A3C-66BB-4373-B9D2-D1131A064EEE}"/>
    <pc:docChg chg="modSld">
      <pc:chgData name="Bimalsen Rajbhandari" userId="S::bimalsen@uchicago.edu::f1741241-11d1-45d1-8253-d34930145feb" providerId="AD" clId="Web-{F3745A3C-66BB-4373-B9D2-D1131A064EEE}" dt="2022-11-29T00:25:17.718" v="44" actId="20577"/>
      <pc:docMkLst>
        <pc:docMk/>
      </pc:docMkLst>
      <pc:sldChg chg="modSp">
        <pc:chgData name="Bimalsen Rajbhandari" userId="S::bimalsen@uchicago.edu::f1741241-11d1-45d1-8253-d34930145feb" providerId="AD" clId="Web-{F3745A3C-66BB-4373-B9D2-D1131A064EEE}" dt="2022-11-29T00:25:17.718" v="44" actId="20577"/>
        <pc:sldMkLst>
          <pc:docMk/>
          <pc:sldMk cId="2132643552" sldId="276"/>
        </pc:sldMkLst>
        <pc:spChg chg="mod">
          <ac:chgData name="Bimalsen Rajbhandari" userId="S::bimalsen@uchicago.edu::f1741241-11d1-45d1-8253-d34930145feb" providerId="AD" clId="Web-{F3745A3C-66BB-4373-B9D2-D1131A064EEE}" dt="2022-11-29T00:25:17.718" v="44" actId="20577"/>
          <ac:spMkLst>
            <pc:docMk/>
            <pc:sldMk cId="2132643552" sldId="276"/>
            <ac:spMk id="7178" creationId="{41B7796F-C169-372A-20B7-FC675D9233BF}"/>
          </ac:spMkLst>
        </pc:spChg>
      </pc:sldChg>
    </pc:docChg>
  </pc:docChgLst>
  <pc:docChgLst>
    <pc:chgData name="Matt Zhang" userId="S::kczhang@uchicago.edu::02e93886-f476-4db8-b9d8-255af1c4101e" providerId="AD" clId="Web-{149CD117-2421-47B1-B411-CC1A2F342ECF}"/>
    <pc:docChg chg="modSld">
      <pc:chgData name="Matt Zhang" userId="S::kczhang@uchicago.edu::02e93886-f476-4db8-b9d8-255af1c4101e" providerId="AD" clId="Web-{149CD117-2421-47B1-B411-CC1A2F342ECF}" dt="2022-11-28T09:13:22.196" v="7"/>
      <pc:docMkLst>
        <pc:docMk/>
      </pc:docMkLst>
      <pc:sldChg chg="addSp delSp modSp">
        <pc:chgData name="Matt Zhang" userId="S::kczhang@uchicago.edu::02e93886-f476-4db8-b9d8-255af1c4101e" providerId="AD" clId="Web-{149CD117-2421-47B1-B411-CC1A2F342ECF}" dt="2022-11-28T09:13:22.196" v="7"/>
        <pc:sldMkLst>
          <pc:docMk/>
          <pc:sldMk cId="2329229727" sldId="278"/>
        </pc:sldMkLst>
        <pc:spChg chg="mod">
          <ac:chgData name="Matt Zhang" userId="S::kczhang@uchicago.edu::02e93886-f476-4db8-b9d8-255af1c4101e" providerId="AD" clId="Web-{149CD117-2421-47B1-B411-CC1A2F342ECF}" dt="2022-11-28T09:12:46.976" v="2" actId="20577"/>
          <ac:spMkLst>
            <pc:docMk/>
            <pc:sldMk cId="2329229727" sldId="278"/>
            <ac:spMk id="8" creationId="{FD6B17BB-547C-B15C-3480-E23D71B98279}"/>
          </ac:spMkLst>
        </pc:spChg>
        <pc:graphicFrameChg chg="add">
          <ac:chgData name="Matt Zhang" userId="S::kczhang@uchicago.edu::02e93886-f476-4db8-b9d8-255af1c4101e" providerId="AD" clId="Web-{149CD117-2421-47B1-B411-CC1A2F342ECF}" dt="2022-11-28T09:12:39.695" v="0"/>
          <ac:graphicFrameMkLst>
            <pc:docMk/>
            <pc:sldMk cId="2329229727" sldId="278"/>
            <ac:graphicFrameMk id="5" creationId="{56710D13-7209-4820-981B-F840F72B0D04}"/>
          </ac:graphicFrameMkLst>
        </pc:graphicFrameChg>
        <pc:picChg chg="add del mod">
          <ac:chgData name="Matt Zhang" userId="S::kczhang@uchicago.edu::02e93886-f476-4db8-b9d8-255af1c4101e" providerId="AD" clId="Web-{149CD117-2421-47B1-B411-CC1A2F342ECF}" dt="2022-11-28T09:13:22.196" v="7"/>
          <ac:picMkLst>
            <pc:docMk/>
            <pc:sldMk cId="2329229727" sldId="278"/>
            <ac:picMk id="12" creationId="{43DEDE17-984F-817D-C998-3918C6D1AD1C}"/>
          </ac:picMkLst>
        </pc:picChg>
      </pc:sldChg>
    </pc:docChg>
  </pc:docChgLst>
  <pc:docChgLst>
    <pc:chgData name="Matt Zhang" userId="S::kczhang@uchicago.edu::02e93886-f476-4db8-b9d8-255af1c4101e" providerId="AD" clId="Web-{FFAA7D7D-8AFF-4B4E-BBF8-5C561CB28E06}"/>
    <pc:docChg chg="addSld modSld">
      <pc:chgData name="Matt Zhang" userId="S::kczhang@uchicago.edu::02e93886-f476-4db8-b9d8-255af1c4101e" providerId="AD" clId="Web-{FFAA7D7D-8AFF-4B4E-BBF8-5C561CB28E06}" dt="2022-11-28T07:16:05.392" v="391"/>
      <pc:docMkLst>
        <pc:docMk/>
      </pc:docMkLst>
      <pc:sldChg chg="addSp delSp modSp">
        <pc:chgData name="Matt Zhang" userId="S::kczhang@uchicago.edu::02e93886-f476-4db8-b9d8-255af1c4101e" providerId="AD" clId="Web-{FFAA7D7D-8AFF-4B4E-BBF8-5C561CB28E06}" dt="2022-11-28T07:12:15.799" v="387" actId="1076"/>
        <pc:sldMkLst>
          <pc:docMk/>
          <pc:sldMk cId="169244931" sldId="273"/>
        </pc:sldMkLst>
        <pc:spChg chg="mod">
          <ac:chgData name="Matt Zhang" userId="S::kczhang@uchicago.edu::02e93886-f476-4db8-b9d8-255af1c4101e" providerId="AD" clId="Web-{FFAA7D7D-8AFF-4B4E-BBF8-5C561CB28E06}" dt="2022-11-28T06:46:30.181" v="10" actId="20577"/>
          <ac:spMkLst>
            <pc:docMk/>
            <pc:sldMk cId="169244931" sldId="273"/>
            <ac:spMk id="2" creationId="{A88CD6BF-3227-1F5E-BC99-D77A972E15EE}"/>
          </ac:spMkLst>
        </pc:spChg>
        <pc:spChg chg="del mod">
          <ac:chgData name="Matt Zhang" userId="S::kczhang@uchicago.edu::02e93886-f476-4db8-b9d8-255af1c4101e" providerId="AD" clId="Web-{FFAA7D7D-8AFF-4B4E-BBF8-5C561CB28E06}" dt="2022-11-28T06:50:08.992" v="42"/>
          <ac:spMkLst>
            <pc:docMk/>
            <pc:sldMk cId="169244931" sldId="273"/>
            <ac:spMk id="3" creationId="{5DA4FC34-CDE8-D8D2-0951-4565547F50CB}"/>
          </ac:spMkLst>
        </pc:spChg>
        <pc:spChg chg="add mod">
          <ac:chgData name="Matt Zhang" userId="S::kczhang@uchicago.edu::02e93886-f476-4db8-b9d8-255af1c4101e" providerId="AD" clId="Web-{FFAA7D7D-8AFF-4B4E-BBF8-5C561CB28E06}" dt="2022-11-28T06:55:25.576" v="121" actId="20577"/>
          <ac:spMkLst>
            <pc:docMk/>
            <pc:sldMk cId="169244931" sldId="273"/>
            <ac:spMk id="109" creationId="{339AB91E-815A-20EA-7242-381B6D647EDE}"/>
          </ac:spMkLst>
        </pc:spChg>
        <pc:graphicFrameChg chg="mod modGraphic">
          <ac:chgData name="Matt Zhang" userId="S::kczhang@uchicago.edu::02e93886-f476-4db8-b9d8-255af1c4101e" providerId="AD" clId="Web-{FFAA7D7D-8AFF-4B4E-BBF8-5C561CB28E06}" dt="2022-11-28T06:48:37.158" v="22" actId="20577"/>
          <ac:graphicFrameMkLst>
            <pc:docMk/>
            <pc:sldMk cId="169244931" sldId="273"/>
            <ac:graphicFrameMk id="6" creationId="{BECF8DDB-95DA-3740-81BB-124587F81704}"/>
          </ac:graphicFrameMkLst>
        </pc:graphicFrameChg>
        <pc:graphicFrameChg chg="add del mod modGraphic">
          <ac:chgData name="Matt Zhang" userId="S::kczhang@uchicago.edu::02e93886-f476-4db8-b9d8-255af1c4101e" providerId="AD" clId="Web-{FFAA7D7D-8AFF-4B4E-BBF8-5C561CB28E06}" dt="2022-11-28T06:56:11.407" v="129"/>
          <ac:graphicFrameMkLst>
            <pc:docMk/>
            <pc:sldMk cId="169244931" sldId="273"/>
            <ac:graphicFrameMk id="110" creationId="{41E5D826-4958-92F1-B7C8-8D85CAD540DF}"/>
          </ac:graphicFrameMkLst>
        </pc:graphicFrameChg>
        <pc:graphicFrameChg chg="add mod modGraphic">
          <ac:chgData name="Matt Zhang" userId="S::kczhang@uchicago.edu::02e93886-f476-4db8-b9d8-255af1c4101e" providerId="AD" clId="Web-{FFAA7D7D-8AFF-4B4E-BBF8-5C561CB28E06}" dt="2022-11-28T07:12:15.799" v="387" actId="1076"/>
          <ac:graphicFrameMkLst>
            <pc:docMk/>
            <pc:sldMk cId="169244931" sldId="273"/>
            <ac:graphicFrameMk id="131" creationId="{BA71A2C0-CC19-6F17-C418-3F0DCC0B5855}"/>
          </ac:graphicFrameMkLst>
        </pc:graphicFrameChg>
        <pc:picChg chg="add mod ord">
          <ac:chgData name="Matt Zhang" userId="S::kczhang@uchicago.edu::02e93886-f476-4db8-b9d8-255af1c4101e" providerId="AD" clId="Web-{FFAA7D7D-8AFF-4B4E-BBF8-5C561CB28E06}" dt="2022-11-28T06:50:17.024" v="45" actId="1076"/>
          <ac:picMkLst>
            <pc:docMk/>
            <pc:sldMk cId="169244931" sldId="273"/>
            <ac:picMk id="102" creationId="{8008E4AB-A1A1-C90B-1D41-052B3C9B7E01}"/>
          </ac:picMkLst>
        </pc:picChg>
      </pc:sldChg>
      <pc:sldChg chg="addSp delSp modSp new">
        <pc:chgData name="Matt Zhang" userId="S::kczhang@uchicago.edu::02e93886-f476-4db8-b9d8-255af1c4101e" providerId="AD" clId="Web-{FFAA7D7D-8AFF-4B4E-BBF8-5C561CB28E06}" dt="2022-11-28T07:16:05.392" v="391"/>
        <pc:sldMkLst>
          <pc:docMk/>
          <pc:sldMk cId="2939953521" sldId="274"/>
        </pc:sldMkLst>
        <pc:spChg chg="mod">
          <ac:chgData name="Matt Zhang" userId="S::kczhang@uchicago.edu::02e93886-f476-4db8-b9d8-255af1c4101e" providerId="AD" clId="Web-{FFAA7D7D-8AFF-4B4E-BBF8-5C561CB28E06}" dt="2022-11-28T07:13:05.661" v="390" actId="20577"/>
          <ac:spMkLst>
            <pc:docMk/>
            <pc:sldMk cId="2939953521" sldId="274"/>
            <ac:spMk id="2" creationId="{B8B990A3-F94C-E26C-4DE1-5607F44F55C7}"/>
          </ac:spMkLst>
        </pc:spChg>
        <pc:spChg chg="del">
          <ac:chgData name="Matt Zhang" userId="S::kczhang@uchicago.edu::02e93886-f476-4db8-b9d8-255af1c4101e" providerId="AD" clId="Web-{FFAA7D7D-8AFF-4B4E-BBF8-5C561CB28E06}" dt="2022-11-28T07:16:05.392" v="391"/>
          <ac:spMkLst>
            <pc:docMk/>
            <pc:sldMk cId="2939953521" sldId="274"/>
            <ac:spMk id="3" creationId="{D5F5C7F3-FFCA-89C3-AFAA-0FB041176824}"/>
          </ac:spMkLst>
        </pc:spChg>
        <pc:picChg chg="add mod ord">
          <ac:chgData name="Matt Zhang" userId="S::kczhang@uchicago.edu::02e93886-f476-4db8-b9d8-255af1c4101e" providerId="AD" clId="Web-{FFAA7D7D-8AFF-4B4E-BBF8-5C561CB28E06}" dt="2022-11-28T07:16:05.392" v="391"/>
          <ac:picMkLst>
            <pc:docMk/>
            <pc:sldMk cId="2939953521" sldId="274"/>
            <ac:picMk id="5" creationId="{73C29E94-1B88-429A-A2FD-3A68D1A950F0}"/>
          </ac:picMkLst>
        </pc:picChg>
      </pc:sldChg>
    </pc:docChg>
  </pc:docChgLst>
  <pc:docChgLst>
    <pc:chgData name="Bimalsen Rajbhandari" userId="S::bimalsen@uchicago.edu::f1741241-11d1-45d1-8253-d34930145feb" providerId="AD" clId="Web-{942C858F-3029-4D64-A94B-A76E1453BE57}"/>
    <pc:docChg chg="addSld modSld sldOrd">
      <pc:chgData name="Bimalsen Rajbhandari" userId="S::bimalsen@uchicago.edu::f1741241-11d1-45d1-8253-d34930145feb" providerId="AD" clId="Web-{942C858F-3029-4D64-A94B-A76E1453BE57}" dt="2022-11-29T03:12:37.002" v="29" actId="20577"/>
      <pc:docMkLst>
        <pc:docMk/>
      </pc:docMkLst>
      <pc:sldChg chg="ord">
        <pc:chgData name="Bimalsen Rajbhandari" userId="S::bimalsen@uchicago.edu::f1741241-11d1-45d1-8253-d34930145feb" providerId="AD" clId="Web-{942C858F-3029-4D64-A94B-A76E1453BE57}" dt="2022-11-29T03:04:43.586" v="13"/>
        <pc:sldMkLst>
          <pc:docMk/>
          <pc:sldMk cId="33367989" sldId="279"/>
        </pc:sldMkLst>
      </pc:sldChg>
      <pc:sldChg chg="modSp">
        <pc:chgData name="Bimalsen Rajbhandari" userId="S::bimalsen@uchicago.edu::f1741241-11d1-45d1-8253-d34930145feb" providerId="AD" clId="Web-{942C858F-3029-4D64-A94B-A76E1453BE57}" dt="2022-11-29T03:12:37.002" v="29" actId="20577"/>
        <pc:sldMkLst>
          <pc:docMk/>
          <pc:sldMk cId="2180377323" sldId="285"/>
        </pc:sldMkLst>
        <pc:spChg chg="mod">
          <ac:chgData name="Bimalsen Rajbhandari" userId="S::bimalsen@uchicago.edu::f1741241-11d1-45d1-8253-d34930145feb" providerId="AD" clId="Web-{942C858F-3029-4D64-A94B-A76E1453BE57}" dt="2022-11-29T03:12:37.002" v="29" actId="20577"/>
          <ac:spMkLst>
            <pc:docMk/>
            <pc:sldMk cId="2180377323" sldId="285"/>
            <ac:spMk id="6" creationId="{C59B113D-FADB-3526-A3E2-B53F344C311D}"/>
          </ac:spMkLst>
        </pc:spChg>
      </pc:sldChg>
      <pc:sldChg chg="delSp modSp add ord replId">
        <pc:chgData name="Bimalsen Rajbhandari" userId="S::bimalsen@uchicago.edu::f1741241-11d1-45d1-8253-d34930145feb" providerId="AD" clId="Web-{942C858F-3029-4D64-A94B-A76E1453BE57}" dt="2022-11-29T02:58:43.094" v="11" actId="1076"/>
        <pc:sldMkLst>
          <pc:docMk/>
          <pc:sldMk cId="4161242854" sldId="286"/>
        </pc:sldMkLst>
        <pc:spChg chg="mod">
          <ac:chgData name="Bimalsen Rajbhandari" userId="S::bimalsen@uchicago.edu::f1741241-11d1-45d1-8253-d34930145feb" providerId="AD" clId="Web-{942C858F-3029-4D64-A94B-A76E1453BE57}" dt="2022-11-29T02:58:24.953" v="8" actId="20577"/>
          <ac:spMkLst>
            <pc:docMk/>
            <pc:sldMk cId="4161242854" sldId="286"/>
            <ac:spMk id="2" creationId="{16746FA0-F92D-A843-DEDD-548B47911216}"/>
          </ac:spMkLst>
        </pc:spChg>
        <pc:spChg chg="mod">
          <ac:chgData name="Bimalsen Rajbhandari" userId="S::bimalsen@uchicago.edu::f1741241-11d1-45d1-8253-d34930145feb" providerId="AD" clId="Web-{942C858F-3029-4D64-A94B-A76E1453BE57}" dt="2022-11-29T02:58:43.094" v="11" actId="1076"/>
          <ac:spMkLst>
            <pc:docMk/>
            <pc:sldMk cId="4161242854" sldId="286"/>
            <ac:spMk id="7" creationId="{E8B24350-1011-56FF-9441-62E9565F8301}"/>
          </ac:spMkLst>
        </pc:spChg>
        <pc:graphicFrameChg chg="del">
          <ac:chgData name="Bimalsen Rajbhandari" userId="S::bimalsen@uchicago.edu::f1741241-11d1-45d1-8253-d34930145feb" providerId="AD" clId="Web-{942C858F-3029-4D64-A94B-A76E1453BE57}" dt="2022-11-29T02:58:31.547" v="10"/>
          <ac:graphicFrameMkLst>
            <pc:docMk/>
            <pc:sldMk cId="4161242854" sldId="286"/>
            <ac:graphicFrameMk id="8" creationId="{AD735C61-683D-EEBD-B004-5E6AFCCDF5E3}"/>
          </ac:graphicFrameMkLst>
        </pc:graphicFrameChg>
        <pc:picChg chg="del">
          <ac:chgData name="Bimalsen Rajbhandari" userId="S::bimalsen@uchicago.edu::f1741241-11d1-45d1-8253-d34930145feb" providerId="AD" clId="Web-{942C858F-3029-4D64-A94B-A76E1453BE57}" dt="2022-11-29T02:58:18.421" v="2"/>
          <ac:picMkLst>
            <pc:docMk/>
            <pc:sldMk cId="4161242854" sldId="286"/>
            <ac:picMk id="5" creationId="{3D62F67D-0C96-B006-D4C2-4CB456F71722}"/>
          </ac:picMkLst>
        </pc:picChg>
      </pc:sldChg>
    </pc:docChg>
  </pc:docChgLst>
  <pc:docChgLst>
    <pc:chgData name="Jake Sprecher" userId="S::sprecherj@uchicago.edu::efe267fd-41d6-4984-b820-1f0e742dbf05" providerId="AD" clId="Web-{2FFF3752-44C2-4E53-9459-55430E9C8AE1}"/>
    <pc:docChg chg="modSld">
      <pc:chgData name="Jake Sprecher" userId="S::sprecherj@uchicago.edu::efe267fd-41d6-4984-b820-1f0e742dbf05" providerId="AD" clId="Web-{2FFF3752-44C2-4E53-9459-55430E9C8AE1}" dt="2022-12-01T00:09:26.873" v="35" actId="20577"/>
      <pc:docMkLst>
        <pc:docMk/>
      </pc:docMkLst>
      <pc:sldChg chg="modSp">
        <pc:chgData name="Jake Sprecher" userId="S::sprecherj@uchicago.edu::efe267fd-41d6-4984-b820-1f0e742dbf05" providerId="AD" clId="Web-{2FFF3752-44C2-4E53-9459-55430E9C8AE1}" dt="2022-12-01T00:09:26.873" v="35" actId="20577"/>
        <pc:sldMkLst>
          <pc:docMk/>
          <pc:sldMk cId="4161242854" sldId="286"/>
        </pc:sldMkLst>
        <pc:spChg chg="mod">
          <ac:chgData name="Jake Sprecher" userId="S::sprecherj@uchicago.edu::efe267fd-41d6-4984-b820-1f0e742dbf05" providerId="AD" clId="Web-{2FFF3752-44C2-4E53-9459-55430E9C8AE1}" dt="2022-12-01T00:09:26.873" v="35" actId="20577"/>
          <ac:spMkLst>
            <pc:docMk/>
            <pc:sldMk cId="4161242854" sldId="286"/>
            <ac:spMk id="7" creationId="{E8B24350-1011-56FF-9441-62E9565F8301}"/>
          </ac:spMkLst>
        </pc:spChg>
      </pc:sldChg>
    </pc:docChg>
  </pc:docChgLst>
  <pc:docChgLst>
    <pc:chgData name="Jake Sprecher" userId="efe267fd-41d6-4984-b820-1f0e742dbf05" providerId="ADAL" clId="{37B6F1E3-29D1-4DDD-87BC-4766495B09A6}"/>
    <pc:docChg chg="modSld">
      <pc:chgData name="Jake Sprecher" userId="efe267fd-41d6-4984-b820-1f0e742dbf05" providerId="ADAL" clId="{37B6F1E3-29D1-4DDD-87BC-4766495B09A6}" dt="2022-11-28T17:21:14.892" v="187" actId="20577"/>
      <pc:docMkLst>
        <pc:docMk/>
      </pc:docMkLst>
      <pc:sldChg chg="modSp mod">
        <pc:chgData name="Jake Sprecher" userId="efe267fd-41d6-4984-b820-1f0e742dbf05" providerId="ADAL" clId="{37B6F1E3-29D1-4DDD-87BC-4766495B09A6}" dt="2022-11-28T17:21:14.892" v="187" actId="20577"/>
        <pc:sldMkLst>
          <pc:docMk/>
          <pc:sldMk cId="2140866422" sldId="258"/>
        </pc:sldMkLst>
        <pc:spChg chg="mod">
          <ac:chgData name="Jake Sprecher" userId="efe267fd-41d6-4984-b820-1f0e742dbf05" providerId="ADAL" clId="{37B6F1E3-29D1-4DDD-87BC-4766495B09A6}" dt="2022-11-28T17:21:14.892" v="187" actId="20577"/>
          <ac:spMkLst>
            <pc:docMk/>
            <pc:sldMk cId="2140866422" sldId="258"/>
            <ac:spMk id="2" creationId="{2A026E9F-5021-E1F2-0455-56FAA71FCE0D}"/>
          </ac:spMkLst>
        </pc:spChg>
        <pc:spChg chg="mod">
          <ac:chgData name="Jake Sprecher" userId="efe267fd-41d6-4984-b820-1f0e742dbf05" providerId="ADAL" clId="{37B6F1E3-29D1-4DDD-87BC-4766495B09A6}" dt="2022-11-28T16:59:52.120" v="5" actId="20577"/>
          <ac:spMkLst>
            <pc:docMk/>
            <pc:sldMk cId="2140866422" sldId="258"/>
            <ac:spMk id="3" creationId="{AF3C08D8-6430-2FE7-06B3-1B458360AB9D}"/>
          </ac:spMkLst>
        </pc:spChg>
      </pc:sldChg>
      <pc:sldChg chg="modSp mod">
        <pc:chgData name="Jake Sprecher" userId="efe267fd-41d6-4984-b820-1f0e742dbf05" providerId="ADAL" clId="{37B6F1E3-29D1-4DDD-87BC-4766495B09A6}" dt="2022-11-28T17:14:36.859" v="184" actId="20577"/>
        <pc:sldMkLst>
          <pc:docMk/>
          <pc:sldMk cId="439933506" sldId="259"/>
        </pc:sldMkLst>
        <pc:spChg chg="mod">
          <ac:chgData name="Jake Sprecher" userId="efe267fd-41d6-4984-b820-1f0e742dbf05" providerId="ADAL" clId="{37B6F1E3-29D1-4DDD-87BC-4766495B09A6}" dt="2022-11-28T17:01:08.878" v="29" actId="20577"/>
          <ac:spMkLst>
            <pc:docMk/>
            <pc:sldMk cId="439933506" sldId="259"/>
            <ac:spMk id="2" creationId="{B0022C27-F745-CACC-94BB-06DC3A4A435A}"/>
          </ac:spMkLst>
        </pc:spChg>
        <pc:graphicFrameChg chg="mod">
          <ac:chgData name="Jake Sprecher" userId="efe267fd-41d6-4984-b820-1f0e742dbf05" providerId="ADAL" clId="{37B6F1E3-29D1-4DDD-87BC-4766495B09A6}" dt="2022-11-28T17:14:36.859" v="184" actId="20577"/>
          <ac:graphicFrameMkLst>
            <pc:docMk/>
            <pc:sldMk cId="439933506" sldId="259"/>
            <ac:graphicFrameMk id="6" creationId="{0F61E580-6ABB-0C52-B634-FB11FB966787}"/>
          </ac:graphicFrameMkLst>
        </pc:graphicFrameChg>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7.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8D9A7A8-8638-4650-97BB-8E7A7AA12E02}" type="doc">
      <dgm:prSet loTypeId="urn:microsoft.com/office/officeart/2005/8/layout/hierarchy3" loCatId="hierarchy" qsTypeId="urn:microsoft.com/office/officeart/2005/8/quickstyle/simple1" qsCatId="simple" csTypeId="urn:microsoft.com/office/officeart/2005/8/colors/colorful2" csCatId="colorful" phldr="1"/>
      <dgm:spPr/>
      <dgm:t>
        <a:bodyPr/>
        <a:lstStyle/>
        <a:p>
          <a:endParaRPr lang="en-US"/>
        </a:p>
      </dgm:t>
    </dgm:pt>
    <dgm:pt modelId="{70984294-1C83-42FF-A832-D4416623F67B}">
      <dgm:prSet phldrT="[Text]"/>
      <dgm:spPr/>
      <dgm:t>
        <a:bodyPr/>
        <a:lstStyle/>
        <a:p>
          <a:r>
            <a:rPr lang="en-US"/>
            <a:t>Business Problem</a:t>
          </a:r>
        </a:p>
      </dgm:t>
    </dgm:pt>
    <dgm:pt modelId="{A748409A-4A65-4A44-BF07-0D29EB684416}" type="parTrans" cxnId="{7627D291-80BA-4B54-89F6-F9BE3021AD2D}">
      <dgm:prSet/>
      <dgm:spPr/>
      <dgm:t>
        <a:bodyPr/>
        <a:lstStyle/>
        <a:p>
          <a:endParaRPr lang="en-US"/>
        </a:p>
      </dgm:t>
    </dgm:pt>
    <dgm:pt modelId="{7E2AEA76-663F-488E-BACD-65EA228553F5}" type="sibTrans" cxnId="{7627D291-80BA-4B54-89F6-F9BE3021AD2D}">
      <dgm:prSet/>
      <dgm:spPr/>
      <dgm:t>
        <a:bodyPr/>
        <a:lstStyle/>
        <a:p>
          <a:endParaRPr lang="en-US"/>
        </a:p>
      </dgm:t>
    </dgm:pt>
    <dgm:pt modelId="{A895BEB2-20D8-4F01-8CB7-8A69399577CA}">
      <dgm:prSet phldrT="[Text]"/>
      <dgm:spPr/>
      <dgm:t>
        <a:bodyPr/>
        <a:lstStyle/>
        <a:p>
          <a:r>
            <a:rPr lang="en-US"/>
            <a:t>Executive Summary</a:t>
          </a:r>
        </a:p>
      </dgm:t>
    </dgm:pt>
    <dgm:pt modelId="{D5BCE035-203A-475E-8C41-B0B93BCD1D34}" type="parTrans" cxnId="{F3165CF6-D7D5-4613-9966-09F29910CAD3}">
      <dgm:prSet/>
      <dgm:spPr/>
      <dgm:t>
        <a:bodyPr/>
        <a:lstStyle/>
        <a:p>
          <a:endParaRPr lang="en-US"/>
        </a:p>
      </dgm:t>
    </dgm:pt>
    <dgm:pt modelId="{4B75D1E4-A635-4253-BD6F-82004956E578}" type="sibTrans" cxnId="{F3165CF6-D7D5-4613-9966-09F29910CAD3}">
      <dgm:prSet/>
      <dgm:spPr/>
      <dgm:t>
        <a:bodyPr/>
        <a:lstStyle/>
        <a:p>
          <a:endParaRPr lang="en-US"/>
        </a:p>
      </dgm:t>
    </dgm:pt>
    <dgm:pt modelId="{11C7D11E-9E5F-48C9-B81A-202C7471F124}">
      <dgm:prSet phldrT="[Text]"/>
      <dgm:spPr/>
      <dgm:t>
        <a:bodyPr/>
        <a:lstStyle/>
        <a:p>
          <a:r>
            <a:rPr lang="en-US"/>
            <a:t>Problem Statement</a:t>
          </a:r>
        </a:p>
      </dgm:t>
    </dgm:pt>
    <dgm:pt modelId="{BCA57AC3-386E-4723-8C95-69753BF38E6A}" type="parTrans" cxnId="{4F709D39-B268-4618-B706-C03F0226EF57}">
      <dgm:prSet/>
      <dgm:spPr/>
      <dgm:t>
        <a:bodyPr/>
        <a:lstStyle/>
        <a:p>
          <a:endParaRPr lang="en-US"/>
        </a:p>
      </dgm:t>
    </dgm:pt>
    <dgm:pt modelId="{0A624598-E231-40BB-A738-4B9F04F10EB2}" type="sibTrans" cxnId="{4F709D39-B268-4618-B706-C03F0226EF57}">
      <dgm:prSet/>
      <dgm:spPr/>
      <dgm:t>
        <a:bodyPr/>
        <a:lstStyle/>
        <a:p>
          <a:endParaRPr lang="en-US"/>
        </a:p>
      </dgm:t>
    </dgm:pt>
    <dgm:pt modelId="{77CC6EBA-B4FC-4B93-83FE-59E2E514E0B3}">
      <dgm:prSet phldrT="[Text]"/>
      <dgm:spPr/>
      <dgm:t>
        <a:bodyPr/>
        <a:lstStyle/>
        <a:p>
          <a:r>
            <a:rPr lang="en-US"/>
            <a:t>Data Preparation and Analysis</a:t>
          </a:r>
        </a:p>
      </dgm:t>
    </dgm:pt>
    <dgm:pt modelId="{FCE7D86B-EA52-4068-AB7D-7CDA70844C22}" type="parTrans" cxnId="{92142136-3CFA-44ED-BBA1-C7672B017831}">
      <dgm:prSet/>
      <dgm:spPr/>
      <dgm:t>
        <a:bodyPr/>
        <a:lstStyle/>
        <a:p>
          <a:endParaRPr lang="en-US"/>
        </a:p>
      </dgm:t>
    </dgm:pt>
    <dgm:pt modelId="{268CE482-482F-4BF1-8D97-9EB7E213B722}" type="sibTrans" cxnId="{92142136-3CFA-44ED-BBA1-C7672B017831}">
      <dgm:prSet/>
      <dgm:spPr/>
      <dgm:t>
        <a:bodyPr/>
        <a:lstStyle/>
        <a:p>
          <a:endParaRPr lang="en-US"/>
        </a:p>
      </dgm:t>
    </dgm:pt>
    <dgm:pt modelId="{48A68CDE-B3C3-485F-BA0F-5EF217DA2F4F}">
      <dgm:prSet phldrT="[Text]"/>
      <dgm:spPr/>
      <dgm:t>
        <a:bodyPr/>
        <a:lstStyle/>
        <a:p>
          <a:r>
            <a:rPr lang="en-US"/>
            <a:t>Data Cleaning</a:t>
          </a:r>
        </a:p>
      </dgm:t>
    </dgm:pt>
    <dgm:pt modelId="{4F043E86-B46C-4111-AE5C-5D9A4103D565}" type="parTrans" cxnId="{8EDD9270-4F66-497E-8D85-087ECE58DEA7}">
      <dgm:prSet/>
      <dgm:spPr/>
      <dgm:t>
        <a:bodyPr/>
        <a:lstStyle/>
        <a:p>
          <a:endParaRPr lang="en-US"/>
        </a:p>
      </dgm:t>
    </dgm:pt>
    <dgm:pt modelId="{4CFD38D5-7FE0-43EC-8DBD-F2D9F958BA8E}" type="sibTrans" cxnId="{8EDD9270-4F66-497E-8D85-087ECE58DEA7}">
      <dgm:prSet/>
      <dgm:spPr/>
      <dgm:t>
        <a:bodyPr/>
        <a:lstStyle/>
        <a:p>
          <a:endParaRPr lang="en-US"/>
        </a:p>
      </dgm:t>
    </dgm:pt>
    <dgm:pt modelId="{302AE906-0D7F-4A73-8126-F602433EAD5E}">
      <dgm:prSet phldrT="[Text]"/>
      <dgm:spPr/>
      <dgm:t>
        <a:bodyPr/>
        <a:lstStyle/>
        <a:p>
          <a:r>
            <a:rPr lang="en-US"/>
            <a:t>Machine Learning Models</a:t>
          </a:r>
        </a:p>
      </dgm:t>
    </dgm:pt>
    <dgm:pt modelId="{B2F70851-E83B-437A-B48B-4E005EEB36FA}" type="parTrans" cxnId="{C664E4F0-692D-42AB-894D-F0C7E2C4AABA}">
      <dgm:prSet/>
      <dgm:spPr/>
      <dgm:t>
        <a:bodyPr/>
        <a:lstStyle/>
        <a:p>
          <a:endParaRPr lang="en-US"/>
        </a:p>
      </dgm:t>
    </dgm:pt>
    <dgm:pt modelId="{3B313EE8-24CD-43AF-AE23-82E14E13DAB3}" type="sibTrans" cxnId="{C664E4F0-692D-42AB-894D-F0C7E2C4AABA}">
      <dgm:prSet/>
      <dgm:spPr/>
      <dgm:t>
        <a:bodyPr/>
        <a:lstStyle/>
        <a:p>
          <a:endParaRPr lang="en-US"/>
        </a:p>
      </dgm:t>
    </dgm:pt>
    <dgm:pt modelId="{33E0C8DD-BBD3-4A35-B20E-C39B68BBE103}">
      <dgm:prSet phldrT="[Text]"/>
      <dgm:spPr/>
      <dgm:t>
        <a:bodyPr/>
        <a:lstStyle/>
        <a:p>
          <a:r>
            <a:rPr lang="en-US"/>
            <a:t>Random Forest</a:t>
          </a:r>
        </a:p>
      </dgm:t>
    </dgm:pt>
    <dgm:pt modelId="{86457E69-48C6-4753-9FC1-92FB595446BC}" type="parTrans" cxnId="{C9984C57-1F93-4C4A-AF86-2492C441FDEE}">
      <dgm:prSet/>
      <dgm:spPr/>
      <dgm:t>
        <a:bodyPr/>
        <a:lstStyle/>
        <a:p>
          <a:endParaRPr lang="en-US"/>
        </a:p>
      </dgm:t>
    </dgm:pt>
    <dgm:pt modelId="{5167ABEA-A26B-49F5-89CE-C40679753A81}" type="sibTrans" cxnId="{C9984C57-1F93-4C4A-AF86-2492C441FDEE}">
      <dgm:prSet/>
      <dgm:spPr/>
      <dgm:t>
        <a:bodyPr/>
        <a:lstStyle/>
        <a:p>
          <a:endParaRPr lang="en-US"/>
        </a:p>
      </dgm:t>
    </dgm:pt>
    <dgm:pt modelId="{AC444C7C-290F-4945-A662-8D32615F7690}">
      <dgm:prSet phldrT="[Text]"/>
      <dgm:spPr/>
      <dgm:t>
        <a:bodyPr/>
        <a:lstStyle/>
        <a:p>
          <a:r>
            <a:rPr lang="en-US"/>
            <a:t>Conclusion</a:t>
          </a:r>
        </a:p>
      </dgm:t>
    </dgm:pt>
    <dgm:pt modelId="{6220FECB-CF96-4F32-B9BB-85B02A814120}" type="parTrans" cxnId="{C3C12E9E-A4B2-4B56-B161-727F53CC6C4A}">
      <dgm:prSet/>
      <dgm:spPr/>
      <dgm:t>
        <a:bodyPr/>
        <a:lstStyle/>
        <a:p>
          <a:endParaRPr lang="en-US"/>
        </a:p>
      </dgm:t>
    </dgm:pt>
    <dgm:pt modelId="{CBFA92F5-3773-4D2A-9460-B2F8013A57B6}" type="sibTrans" cxnId="{C3C12E9E-A4B2-4B56-B161-727F53CC6C4A}">
      <dgm:prSet/>
      <dgm:spPr/>
      <dgm:t>
        <a:bodyPr/>
        <a:lstStyle/>
        <a:p>
          <a:endParaRPr lang="en-US"/>
        </a:p>
      </dgm:t>
    </dgm:pt>
    <dgm:pt modelId="{934844E9-7E7A-4887-8D8A-45A65C4DA5EE}">
      <dgm:prSet phldrT="[Text]"/>
      <dgm:spPr/>
      <dgm:t>
        <a:bodyPr/>
        <a:lstStyle/>
        <a:p>
          <a:r>
            <a:rPr lang="en-US"/>
            <a:t>Data Sources</a:t>
          </a:r>
        </a:p>
      </dgm:t>
    </dgm:pt>
    <dgm:pt modelId="{8266925A-A419-480F-B8A7-CCBD1F446CB3}" type="parTrans" cxnId="{14601B6D-0752-4B39-AD14-3296AE7EF7E6}">
      <dgm:prSet/>
      <dgm:spPr/>
      <dgm:t>
        <a:bodyPr/>
        <a:lstStyle/>
        <a:p>
          <a:endParaRPr lang="en-US"/>
        </a:p>
      </dgm:t>
    </dgm:pt>
    <dgm:pt modelId="{DCE77B78-A870-46CA-B4BD-92C552930978}" type="sibTrans" cxnId="{14601B6D-0752-4B39-AD14-3296AE7EF7E6}">
      <dgm:prSet/>
      <dgm:spPr/>
      <dgm:t>
        <a:bodyPr/>
        <a:lstStyle/>
        <a:p>
          <a:endParaRPr lang="en-US"/>
        </a:p>
      </dgm:t>
    </dgm:pt>
    <dgm:pt modelId="{1F266D1E-BDF4-4245-8B63-36F8C22A0B95}">
      <dgm:prSet phldrT="[Text]"/>
      <dgm:spPr/>
      <dgm:t>
        <a:bodyPr/>
        <a:lstStyle/>
        <a:p>
          <a:r>
            <a:rPr lang="en-US"/>
            <a:t>Feature Engineering</a:t>
          </a:r>
        </a:p>
      </dgm:t>
    </dgm:pt>
    <dgm:pt modelId="{C5820EF8-024F-437F-B6DC-867DD12332E4}" type="parTrans" cxnId="{001CE276-67F4-48FD-B145-4C868B3B6B47}">
      <dgm:prSet/>
      <dgm:spPr/>
      <dgm:t>
        <a:bodyPr/>
        <a:lstStyle/>
        <a:p>
          <a:endParaRPr lang="en-US"/>
        </a:p>
      </dgm:t>
    </dgm:pt>
    <dgm:pt modelId="{F79348EF-A2A6-4B43-8EC8-1E936F07EA58}" type="sibTrans" cxnId="{001CE276-67F4-48FD-B145-4C868B3B6B47}">
      <dgm:prSet/>
      <dgm:spPr/>
      <dgm:t>
        <a:bodyPr/>
        <a:lstStyle/>
        <a:p>
          <a:endParaRPr lang="en-US"/>
        </a:p>
      </dgm:t>
    </dgm:pt>
    <dgm:pt modelId="{E63988E6-70CE-493D-85EF-A6278B17DB7A}">
      <dgm:prSet phldrT="[Text]"/>
      <dgm:spPr/>
      <dgm:t>
        <a:bodyPr/>
        <a:lstStyle/>
        <a:p>
          <a:r>
            <a:rPr lang="en-US"/>
            <a:t>Exploratory Data Analysis</a:t>
          </a:r>
        </a:p>
      </dgm:t>
    </dgm:pt>
    <dgm:pt modelId="{91783B2C-0190-415A-BFF1-E361EA82C8C1}" type="parTrans" cxnId="{DE0F43B0-36B1-476A-B59C-BB3AD36BCE3E}">
      <dgm:prSet/>
      <dgm:spPr/>
      <dgm:t>
        <a:bodyPr/>
        <a:lstStyle/>
        <a:p>
          <a:endParaRPr lang="en-US"/>
        </a:p>
      </dgm:t>
    </dgm:pt>
    <dgm:pt modelId="{A57551C2-9E19-4A64-A2E6-78238346DC12}" type="sibTrans" cxnId="{DE0F43B0-36B1-476A-B59C-BB3AD36BCE3E}">
      <dgm:prSet/>
      <dgm:spPr/>
      <dgm:t>
        <a:bodyPr/>
        <a:lstStyle/>
        <a:p>
          <a:endParaRPr lang="en-US"/>
        </a:p>
      </dgm:t>
    </dgm:pt>
    <dgm:pt modelId="{ABF20E1A-24C8-47C2-8B06-7C261393DA1A}">
      <dgm:prSet phldrT="[Text]"/>
      <dgm:spPr/>
      <dgm:t>
        <a:bodyPr/>
        <a:lstStyle/>
        <a:p>
          <a:r>
            <a:rPr lang="en-US"/>
            <a:t>XGBoost</a:t>
          </a:r>
        </a:p>
      </dgm:t>
    </dgm:pt>
    <dgm:pt modelId="{A4956996-AA09-409B-BE06-0935472CCE04}" type="parTrans" cxnId="{BFF2595D-49FE-4359-88C7-20FF4C9A738E}">
      <dgm:prSet/>
      <dgm:spPr/>
      <dgm:t>
        <a:bodyPr/>
        <a:lstStyle/>
        <a:p>
          <a:endParaRPr lang="en-US"/>
        </a:p>
      </dgm:t>
    </dgm:pt>
    <dgm:pt modelId="{0FE28143-9A0E-49C8-8C7C-62935E4A6D8B}" type="sibTrans" cxnId="{BFF2595D-49FE-4359-88C7-20FF4C9A738E}">
      <dgm:prSet/>
      <dgm:spPr/>
      <dgm:t>
        <a:bodyPr/>
        <a:lstStyle/>
        <a:p>
          <a:endParaRPr lang="en-US"/>
        </a:p>
      </dgm:t>
    </dgm:pt>
    <dgm:pt modelId="{F40D737E-2C2B-4767-A13D-7D16F013CE23}">
      <dgm:prSet phldrT="[Text]"/>
      <dgm:spPr/>
      <dgm:t>
        <a:bodyPr/>
        <a:lstStyle/>
        <a:p>
          <a:r>
            <a:rPr lang="en-US"/>
            <a:t>Limitations</a:t>
          </a:r>
        </a:p>
      </dgm:t>
    </dgm:pt>
    <dgm:pt modelId="{4CF45388-A393-4402-B220-5B5B43071237}" type="parTrans" cxnId="{57C75031-D03D-4A06-922D-B0968FF3E64E}">
      <dgm:prSet/>
      <dgm:spPr/>
      <dgm:t>
        <a:bodyPr/>
        <a:lstStyle/>
        <a:p>
          <a:endParaRPr lang="en-US"/>
        </a:p>
      </dgm:t>
    </dgm:pt>
    <dgm:pt modelId="{F5B99D76-54E2-4F91-8067-53043A61471B}" type="sibTrans" cxnId="{57C75031-D03D-4A06-922D-B0968FF3E64E}">
      <dgm:prSet/>
      <dgm:spPr/>
      <dgm:t>
        <a:bodyPr/>
        <a:lstStyle/>
        <a:p>
          <a:endParaRPr lang="en-US"/>
        </a:p>
      </dgm:t>
    </dgm:pt>
    <dgm:pt modelId="{1EE2C0CE-8E18-4EAD-BFC5-4AC3E8BFBF7A}">
      <dgm:prSet phldrT="[Text]"/>
      <dgm:spPr/>
      <dgm:t>
        <a:bodyPr/>
        <a:lstStyle/>
        <a:p>
          <a:r>
            <a:rPr lang="en-US"/>
            <a:t>Logistic Regression</a:t>
          </a:r>
        </a:p>
      </dgm:t>
    </dgm:pt>
    <dgm:pt modelId="{4314588B-F3D7-4872-B09C-908D9A4DD3EF}" type="parTrans" cxnId="{8E1B64E8-0D45-46C8-A637-BC0E3E4715C7}">
      <dgm:prSet/>
      <dgm:spPr/>
      <dgm:t>
        <a:bodyPr/>
        <a:lstStyle/>
        <a:p>
          <a:endParaRPr lang="en-US"/>
        </a:p>
      </dgm:t>
    </dgm:pt>
    <dgm:pt modelId="{2DA6EF5C-4FCC-4B77-96D2-0166D01E105F}" type="sibTrans" cxnId="{8E1B64E8-0D45-46C8-A637-BC0E3E4715C7}">
      <dgm:prSet/>
      <dgm:spPr/>
      <dgm:t>
        <a:bodyPr/>
        <a:lstStyle/>
        <a:p>
          <a:endParaRPr lang="en-US"/>
        </a:p>
      </dgm:t>
    </dgm:pt>
    <dgm:pt modelId="{977292AC-E0A2-41E3-83FE-3586DF098426}">
      <dgm:prSet phldrT="[Text]"/>
      <dgm:spPr/>
      <dgm:t>
        <a:bodyPr/>
        <a:lstStyle/>
        <a:p>
          <a:r>
            <a:rPr lang="en-US"/>
            <a:t>Future Work</a:t>
          </a:r>
        </a:p>
      </dgm:t>
    </dgm:pt>
    <dgm:pt modelId="{52C7E616-5CEA-49F4-8A0B-C89E38121583}" type="parTrans" cxnId="{B3C4E674-A22F-41F8-BC7C-3983B7288A8D}">
      <dgm:prSet/>
      <dgm:spPr/>
      <dgm:t>
        <a:bodyPr/>
        <a:lstStyle/>
        <a:p>
          <a:endParaRPr lang="en-US"/>
        </a:p>
      </dgm:t>
    </dgm:pt>
    <dgm:pt modelId="{83E9B152-8299-4B30-8CB9-062DB3292575}" type="sibTrans" cxnId="{B3C4E674-A22F-41F8-BC7C-3983B7288A8D}">
      <dgm:prSet/>
      <dgm:spPr/>
      <dgm:t>
        <a:bodyPr/>
        <a:lstStyle/>
        <a:p>
          <a:endParaRPr lang="en-US"/>
        </a:p>
      </dgm:t>
    </dgm:pt>
    <dgm:pt modelId="{6A05707A-DA06-46EF-ACB0-687C21B72D7D}" type="pres">
      <dgm:prSet presAssocID="{B8D9A7A8-8638-4650-97BB-8E7A7AA12E02}" presName="diagram" presStyleCnt="0">
        <dgm:presLayoutVars>
          <dgm:chPref val="1"/>
          <dgm:dir/>
          <dgm:animOne val="branch"/>
          <dgm:animLvl val="lvl"/>
          <dgm:resizeHandles/>
        </dgm:presLayoutVars>
      </dgm:prSet>
      <dgm:spPr/>
    </dgm:pt>
    <dgm:pt modelId="{3BD14136-09E5-4A0E-98DC-E737C5104528}" type="pres">
      <dgm:prSet presAssocID="{70984294-1C83-42FF-A832-D4416623F67B}" presName="root" presStyleCnt="0"/>
      <dgm:spPr/>
    </dgm:pt>
    <dgm:pt modelId="{B578B328-BBA9-491F-86E6-43C8F8B056D8}" type="pres">
      <dgm:prSet presAssocID="{70984294-1C83-42FF-A832-D4416623F67B}" presName="rootComposite" presStyleCnt="0"/>
      <dgm:spPr/>
    </dgm:pt>
    <dgm:pt modelId="{86644083-D050-4BEB-8CF4-E37D6BDB36AD}" type="pres">
      <dgm:prSet presAssocID="{70984294-1C83-42FF-A832-D4416623F67B}" presName="rootText" presStyleLbl="node1" presStyleIdx="0" presStyleCnt="4"/>
      <dgm:spPr/>
    </dgm:pt>
    <dgm:pt modelId="{1B68708B-5E23-412B-B4E2-3D701470291D}" type="pres">
      <dgm:prSet presAssocID="{70984294-1C83-42FF-A832-D4416623F67B}" presName="rootConnector" presStyleLbl="node1" presStyleIdx="0" presStyleCnt="4"/>
      <dgm:spPr/>
    </dgm:pt>
    <dgm:pt modelId="{2639F767-DE9D-4C6B-A0F7-7FD10B8F18DD}" type="pres">
      <dgm:prSet presAssocID="{70984294-1C83-42FF-A832-D4416623F67B}" presName="childShape" presStyleCnt="0"/>
      <dgm:spPr/>
    </dgm:pt>
    <dgm:pt modelId="{86BBF7C0-E1AD-4974-B49F-F5EED5F6F03D}" type="pres">
      <dgm:prSet presAssocID="{D5BCE035-203A-475E-8C41-B0B93BCD1D34}" presName="Name13" presStyleLbl="parChTrans1D2" presStyleIdx="0" presStyleCnt="11"/>
      <dgm:spPr/>
    </dgm:pt>
    <dgm:pt modelId="{9444B648-9550-4113-A9D6-09808469D8A0}" type="pres">
      <dgm:prSet presAssocID="{A895BEB2-20D8-4F01-8CB7-8A69399577CA}" presName="childText" presStyleLbl="bgAcc1" presStyleIdx="0" presStyleCnt="11">
        <dgm:presLayoutVars>
          <dgm:bulletEnabled val="1"/>
        </dgm:presLayoutVars>
      </dgm:prSet>
      <dgm:spPr/>
    </dgm:pt>
    <dgm:pt modelId="{CE917A9A-3A1C-4BEB-A5E4-11211730A246}" type="pres">
      <dgm:prSet presAssocID="{BCA57AC3-386E-4723-8C95-69753BF38E6A}" presName="Name13" presStyleLbl="parChTrans1D2" presStyleIdx="1" presStyleCnt="11"/>
      <dgm:spPr/>
    </dgm:pt>
    <dgm:pt modelId="{C52F42DC-C9A1-4B40-B063-42908F105EF9}" type="pres">
      <dgm:prSet presAssocID="{11C7D11E-9E5F-48C9-B81A-202C7471F124}" presName="childText" presStyleLbl="bgAcc1" presStyleIdx="1" presStyleCnt="11">
        <dgm:presLayoutVars>
          <dgm:bulletEnabled val="1"/>
        </dgm:presLayoutVars>
      </dgm:prSet>
      <dgm:spPr/>
    </dgm:pt>
    <dgm:pt modelId="{51B37067-0EC8-4798-986C-3C2E0CF17CD8}" type="pres">
      <dgm:prSet presAssocID="{8266925A-A419-480F-B8A7-CCBD1F446CB3}" presName="Name13" presStyleLbl="parChTrans1D2" presStyleIdx="2" presStyleCnt="11"/>
      <dgm:spPr/>
    </dgm:pt>
    <dgm:pt modelId="{807B88E1-DD4C-4885-A10D-CBD9839863FF}" type="pres">
      <dgm:prSet presAssocID="{934844E9-7E7A-4887-8D8A-45A65C4DA5EE}" presName="childText" presStyleLbl="bgAcc1" presStyleIdx="2" presStyleCnt="11">
        <dgm:presLayoutVars>
          <dgm:bulletEnabled val="1"/>
        </dgm:presLayoutVars>
      </dgm:prSet>
      <dgm:spPr/>
    </dgm:pt>
    <dgm:pt modelId="{6755EF51-7AB8-48BF-ABED-4B0224A458CC}" type="pres">
      <dgm:prSet presAssocID="{77CC6EBA-B4FC-4B93-83FE-59E2E514E0B3}" presName="root" presStyleCnt="0"/>
      <dgm:spPr/>
    </dgm:pt>
    <dgm:pt modelId="{608B854D-34C9-419F-95DB-89CD5321CBC9}" type="pres">
      <dgm:prSet presAssocID="{77CC6EBA-B4FC-4B93-83FE-59E2E514E0B3}" presName="rootComposite" presStyleCnt="0"/>
      <dgm:spPr/>
    </dgm:pt>
    <dgm:pt modelId="{F1974BE6-4F8A-445F-903D-F42738CE872A}" type="pres">
      <dgm:prSet presAssocID="{77CC6EBA-B4FC-4B93-83FE-59E2E514E0B3}" presName="rootText" presStyleLbl="node1" presStyleIdx="1" presStyleCnt="4"/>
      <dgm:spPr/>
    </dgm:pt>
    <dgm:pt modelId="{72AC54AA-B8A4-4ADA-A434-A53D51235369}" type="pres">
      <dgm:prSet presAssocID="{77CC6EBA-B4FC-4B93-83FE-59E2E514E0B3}" presName="rootConnector" presStyleLbl="node1" presStyleIdx="1" presStyleCnt="4"/>
      <dgm:spPr/>
    </dgm:pt>
    <dgm:pt modelId="{3D7EEA08-87CD-4235-8B58-A227F0498A8B}" type="pres">
      <dgm:prSet presAssocID="{77CC6EBA-B4FC-4B93-83FE-59E2E514E0B3}" presName="childShape" presStyleCnt="0"/>
      <dgm:spPr/>
    </dgm:pt>
    <dgm:pt modelId="{A78790AC-E278-4C8B-A9F1-5100C01340AE}" type="pres">
      <dgm:prSet presAssocID="{4F043E86-B46C-4111-AE5C-5D9A4103D565}" presName="Name13" presStyleLbl="parChTrans1D2" presStyleIdx="3" presStyleCnt="11"/>
      <dgm:spPr/>
    </dgm:pt>
    <dgm:pt modelId="{1EE4770C-5C5A-4DF2-964A-1D53548BF993}" type="pres">
      <dgm:prSet presAssocID="{48A68CDE-B3C3-485F-BA0F-5EF217DA2F4F}" presName="childText" presStyleLbl="bgAcc1" presStyleIdx="3" presStyleCnt="11">
        <dgm:presLayoutVars>
          <dgm:bulletEnabled val="1"/>
        </dgm:presLayoutVars>
      </dgm:prSet>
      <dgm:spPr/>
    </dgm:pt>
    <dgm:pt modelId="{6B85DCBB-3271-4624-9F8C-952ADB0E7FCF}" type="pres">
      <dgm:prSet presAssocID="{C5820EF8-024F-437F-B6DC-867DD12332E4}" presName="Name13" presStyleLbl="parChTrans1D2" presStyleIdx="4" presStyleCnt="11"/>
      <dgm:spPr/>
    </dgm:pt>
    <dgm:pt modelId="{FCAF4BF0-B56E-41A7-8B6C-A3E9580BCD90}" type="pres">
      <dgm:prSet presAssocID="{1F266D1E-BDF4-4245-8B63-36F8C22A0B95}" presName="childText" presStyleLbl="bgAcc1" presStyleIdx="4" presStyleCnt="11">
        <dgm:presLayoutVars>
          <dgm:bulletEnabled val="1"/>
        </dgm:presLayoutVars>
      </dgm:prSet>
      <dgm:spPr/>
    </dgm:pt>
    <dgm:pt modelId="{DF2E5DD7-0671-4679-A132-19BFC5562210}" type="pres">
      <dgm:prSet presAssocID="{91783B2C-0190-415A-BFF1-E361EA82C8C1}" presName="Name13" presStyleLbl="parChTrans1D2" presStyleIdx="5" presStyleCnt="11"/>
      <dgm:spPr/>
    </dgm:pt>
    <dgm:pt modelId="{C97C927A-3416-413E-AC75-3F5152FE8B44}" type="pres">
      <dgm:prSet presAssocID="{E63988E6-70CE-493D-85EF-A6278B17DB7A}" presName="childText" presStyleLbl="bgAcc1" presStyleIdx="5" presStyleCnt="11">
        <dgm:presLayoutVars>
          <dgm:bulletEnabled val="1"/>
        </dgm:presLayoutVars>
      </dgm:prSet>
      <dgm:spPr/>
    </dgm:pt>
    <dgm:pt modelId="{0A0E5F6C-E6C6-4947-BFF2-B89D05E87DB3}" type="pres">
      <dgm:prSet presAssocID="{302AE906-0D7F-4A73-8126-F602433EAD5E}" presName="root" presStyleCnt="0"/>
      <dgm:spPr/>
    </dgm:pt>
    <dgm:pt modelId="{43BE4338-3FDC-4D34-8232-3A59F921C91B}" type="pres">
      <dgm:prSet presAssocID="{302AE906-0D7F-4A73-8126-F602433EAD5E}" presName="rootComposite" presStyleCnt="0"/>
      <dgm:spPr/>
    </dgm:pt>
    <dgm:pt modelId="{05A7C751-D65A-44D3-B4D5-7128BF6FBB5D}" type="pres">
      <dgm:prSet presAssocID="{302AE906-0D7F-4A73-8126-F602433EAD5E}" presName="rootText" presStyleLbl="node1" presStyleIdx="2" presStyleCnt="4"/>
      <dgm:spPr/>
    </dgm:pt>
    <dgm:pt modelId="{6AB70805-CD19-4513-95EF-B8784C379F76}" type="pres">
      <dgm:prSet presAssocID="{302AE906-0D7F-4A73-8126-F602433EAD5E}" presName="rootConnector" presStyleLbl="node1" presStyleIdx="2" presStyleCnt="4"/>
      <dgm:spPr/>
    </dgm:pt>
    <dgm:pt modelId="{6D904491-FF77-42CA-96AA-55F8B60D85FF}" type="pres">
      <dgm:prSet presAssocID="{302AE906-0D7F-4A73-8126-F602433EAD5E}" presName="childShape" presStyleCnt="0"/>
      <dgm:spPr/>
    </dgm:pt>
    <dgm:pt modelId="{ACAED0AF-1726-4009-AF15-6AE6A27C18FD}" type="pres">
      <dgm:prSet presAssocID="{4314588B-F3D7-4872-B09C-908D9A4DD3EF}" presName="Name13" presStyleLbl="parChTrans1D2" presStyleIdx="6" presStyleCnt="11"/>
      <dgm:spPr/>
    </dgm:pt>
    <dgm:pt modelId="{80005D64-3213-4029-9E6B-5793DB19FF17}" type="pres">
      <dgm:prSet presAssocID="{1EE2C0CE-8E18-4EAD-BFC5-4AC3E8BFBF7A}" presName="childText" presStyleLbl="bgAcc1" presStyleIdx="6" presStyleCnt="11">
        <dgm:presLayoutVars>
          <dgm:bulletEnabled val="1"/>
        </dgm:presLayoutVars>
      </dgm:prSet>
      <dgm:spPr/>
    </dgm:pt>
    <dgm:pt modelId="{218F0812-8E81-400D-A025-C47BBC1A5082}" type="pres">
      <dgm:prSet presAssocID="{86457E69-48C6-4753-9FC1-92FB595446BC}" presName="Name13" presStyleLbl="parChTrans1D2" presStyleIdx="7" presStyleCnt="11"/>
      <dgm:spPr/>
    </dgm:pt>
    <dgm:pt modelId="{5EEED412-16F9-4B56-911F-68C8B93DEBC4}" type="pres">
      <dgm:prSet presAssocID="{33E0C8DD-BBD3-4A35-B20E-C39B68BBE103}" presName="childText" presStyleLbl="bgAcc1" presStyleIdx="7" presStyleCnt="11">
        <dgm:presLayoutVars>
          <dgm:bulletEnabled val="1"/>
        </dgm:presLayoutVars>
      </dgm:prSet>
      <dgm:spPr/>
    </dgm:pt>
    <dgm:pt modelId="{25D620D5-A46C-4FC8-86D2-B2B19113B0C6}" type="pres">
      <dgm:prSet presAssocID="{A4956996-AA09-409B-BE06-0935472CCE04}" presName="Name13" presStyleLbl="parChTrans1D2" presStyleIdx="8" presStyleCnt="11"/>
      <dgm:spPr/>
    </dgm:pt>
    <dgm:pt modelId="{8C74899A-E75D-4299-9D56-8CA2948B1776}" type="pres">
      <dgm:prSet presAssocID="{ABF20E1A-24C8-47C2-8B06-7C261393DA1A}" presName="childText" presStyleLbl="bgAcc1" presStyleIdx="8" presStyleCnt="11">
        <dgm:presLayoutVars>
          <dgm:bulletEnabled val="1"/>
        </dgm:presLayoutVars>
      </dgm:prSet>
      <dgm:spPr/>
    </dgm:pt>
    <dgm:pt modelId="{10910457-75D7-4752-9AAA-0FEE7ADD37CE}" type="pres">
      <dgm:prSet presAssocID="{AC444C7C-290F-4945-A662-8D32615F7690}" presName="root" presStyleCnt="0"/>
      <dgm:spPr/>
    </dgm:pt>
    <dgm:pt modelId="{0F019316-531E-4BCE-A0DC-897DDE9EADE4}" type="pres">
      <dgm:prSet presAssocID="{AC444C7C-290F-4945-A662-8D32615F7690}" presName="rootComposite" presStyleCnt="0"/>
      <dgm:spPr/>
    </dgm:pt>
    <dgm:pt modelId="{07D9D7DA-0922-47BC-8840-CDEC6DB657B2}" type="pres">
      <dgm:prSet presAssocID="{AC444C7C-290F-4945-A662-8D32615F7690}" presName="rootText" presStyleLbl="node1" presStyleIdx="3" presStyleCnt="4"/>
      <dgm:spPr/>
    </dgm:pt>
    <dgm:pt modelId="{D81147CB-A1E6-4D0E-A013-6357F1726510}" type="pres">
      <dgm:prSet presAssocID="{AC444C7C-290F-4945-A662-8D32615F7690}" presName="rootConnector" presStyleLbl="node1" presStyleIdx="3" presStyleCnt="4"/>
      <dgm:spPr/>
    </dgm:pt>
    <dgm:pt modelId="{A0E4B49A-CFAE-4A1A-9027-0C1E289CA1AC}" type="pres">
      <dgm:prSet presAssocID="{AC444C7C-290F-4945-A662-8D32615F7690}" presName="childShape" presStyleCnt="0"/>
      <dgm:spPr/>
    </dgm:pt>
    <dgm:pt modelId="{A2612499-0582-4778-96BE-6AE8DF13E04A}" type="pres">
      <dgm:prSet presAssocID="{4CF45388-A393-4402-B220-5B5B43071237}" presName="Name13" presStyleLbl="parChTrans1D2" presStyleIdx="9" presStyleCnt="11"/>
      <dgm:spPr/>
    </dgm:pt>
    <dgm:pt modelId="{17C591B0-A0EA-4538-BE80-8BCCE598AAA6}" type="pres">
      <dgm:prSet presAssocID="{F40D737E-2C2B-4767-A13D-7D16F013CE23}" presName="childText" presStyleLbl="bgAcc1" presStyleIdx="9" presStyleCnt="11">
        <dgm:presLayoutVars>
          <dgm:bulletEnabled val="1"/>
        </dgm:presLayoutVars>
      </dgm:prSet>
      <dgm:spPr/>
    </dgm:pt>
    <dgm:pt modelId="{5550BAFA-7275-4B48-B1BC-D2CC5C6647F6}" type="pres">
      <dgm:prSet presAssocID="{52C7E616-5CEA-49F4-8A0B-C89E38121583}" presName="Name13" presStyleLbl="parChTrans1D2" presStyleIdx="10" presStyleCnt="11"/>
      <dgm:spPr/>
    </dgm:pt>
    <dgm:pt modelId="{937CA1B9-323C-4EEF-97B5-8A50CD1FEDE2}" type="pres">
      <dgm:prSet presAssocID="{977292AC-E0A2-41E3-83FE-3586DF098426}" presName="childText" presStyleLbl="bgAcc1" presStyleIdx="10" presStyleCnt="11">
        <dgm:presLayoutVars>
          <dgm:bulletEnabled val="1"/>
        </dgm:presLayoutVars>
      </dgm:prSet>
      <dgm:spPr/>
    </dgm:pt>
  </dgm:ptLst>
  <dgm:cxnLst>
    <dgm:cxn modelId="{D6134A0D-E95C-47EE-B190-B226B42B134E}" type="presOf" srcId="{4314588B-F3D7-4872-B09C-908D9A4DD3EF}" destId="{ACAED0AF-1726-4009-AF15-6AE6A27C18FD}" srcOrd="0" destOrd="0" presId="urn:microsoft.com/office/officeart/2005/8/layout/hierarchy3"/>
    <dgm:cxn modelId="{6D97140F-07FD-481D-A39A-B6EF40B5D849}" type="presOf" srcId="{934844E9-7E7A-4887-8D8A-45A65C4DA5EE}" destId="{807B88E1-DD4C-4885-A10D-CBD9839863FF}" srcOrd="0" destOrd="0" presId="urn:microsoft.com/office/officeart/2005/8/layout/hierarchy3"/>
    <dgm:cxn modelId="{134B5F1A-8E5C-4992-BBA0-39DA0E41B47E}" type="presOf" srcId="{1EE2C0CE-8E18-4EAD-BFC5-4AC3E8BFBF7A}" destId="{80005D64-3213-4029-9E6B-5793DB19FF17}" srcOrd="0" destOrd="0" presId="urn:microsoft.com/office/officeart/2005/8/layout/hierarchy3"/>
    <dgm:cxn modelId="{4480F61F-5528-48A5-9C20-C59A31E5966C}" type="presOf" srcId="{A4956996-AA09-409B-BE06-0935472CCE04}" destId="{25D620D5-A46C-4FC8-86D2-B2B19113B0C6}" srcOrd="0" destOrd="0" presId="urn:microsoft.com/office/officeart/2005/8/layout/hierarchy3"/>
    <dgm:cxn modelId="{3AEC6027-5C28-4EEA-8921-759149EE31AC}" type="presOf" srcId="{C5820EF8-024F-437F-B6DC-867DD12332E4}" destId="{6B85DCBB-3271-4624-9F8C-952ADB0E7FCF}" srcOrd="0" destOrd="0" presId="urn:microsoft.com/office/officeart/2005/8/layout/hierarchy3"/>
    <dgm:cxn modelId="{340D8B2A-4521-4CE9-BBB6-ED7E425DF04C}" type="presOf" srcId="{86457E69-48C6-4753-9FC1-92FB595446BC}" destId="{218F0812-8E81-400D-A025-C47BBC1A5082}" srcOrd="0" destOrd="0" presId="urn:microsoft.com/office/officeart/2005/8/layout/hierarchy3"/>
    <dgm:cxn modelId="{D2F77C2C-B6CD-4D12-A4AB-E66EE0E30526}" type="presOf" srcId="{977292AC-E0A2-41E3-83FE-3586DF098426}" destId="{937CA1B9-323C-4EEF-97B5-8A50CD1FEDE2}" srcOrd="0" destOrd="0" presId="urn:microsoft.com/office/officeart/2005/8/layout/hierarchy3"/>
    <dgm:cxn modelId="{6D05FA2C-A10A-4775-9F46-2EC0D8A1796F}" type="presOf" srcId="{AC444C7C-290F-4945-A662-8D32615F7690}" destId="{07D9D7DA-0922-47BC-8840-CDEC6DB657B2}" srcOrd="0" destOrd="0" presId="urn:microsoft.com/office/officeart/2005/8/layout/hierarchy3"/>
    <dgm:cxn modelId="{57C75031-D03D-4A06-922D-B0968FF3E64E}" srcId="{AC444C7C-290F-4945-A662-8D32615F7690}" destId="{F40D737E-2C2B-4767-A13D-7D16F013CE23}" srcOrd="0" destOrd="0" parTransId="{4CF45388-A393-4402-B220-5B5B43071237}" sibTransId="{F5B99D76-54E2-4F91-8067-53043A61471B}"/>
    <dgm:cxn modelId="{F1EBE735-8858-41AB-98C7-41BF9F1576A2}" type="presOf" srcId="{302AE906-0D7F-4A73-8126-F602433EAD5E}" destId="{6AB70805-CD19-4513-95EF-B8784C379F76}" srcOrd="1" destOrd="0" presId="urn:microsoft.com/office/officeart/2005/8/layout/hierarchy3"/>
    <dgm:cxn modelId="{92142136-3CFA-44ED-BBA1-C7672B017831}" srcId="{B8D9A7A8-8638-4650-97BB-8E7A7AA12E02}" destId="{77CC6EBA-B4FC-4B93-83FE-59E2E514E0B3}" srcOrd="1" destOrd="0" parTransId="{FCE7D86B-EA52-4068-AB7D-7CDA70844C22}" sibTransId="{268CE482-482F-4BF1-8D97-9EB7E213B722}"/>
    <dgm:cxn modelId="{4F709D39-B268-4618-B706-C03F0226EF57}" srcId="{70984294-1C83-42FF-A832-D4416623F67B}" destId="{11C7D11E-9E5F-48C9-B81A-202C7471F124}" srcOrd="1" destOrd="0" parTransId="{BCA57AC3-386E-4723-8C95-69753BF38E6A}" sibTransId="{0A624598-E231-40BB-A738-4B9F04F10EB2}"/>
    <dgm:cxn modelId="{DD41873E-D8A7-42B1-98D4-F9147FCBD937}" type="presOf" srcId="{4CF45388-A393-4402-B220-5B5B43071237}" destId="{A2612499-0582-4778-96BE-6AE8DF13E04A}" srcOrd="0" destOrd="0" presId="urn:microsoft.com/office/officeart/2005/8/layout/hierarchy3"/>
    <dgm:cxn modelId="{BFF2595D-49FE-4359-88C7-20FF4C9A738E}" srcId="{302AE906-0D7F-4A73-8126-F602433EAD5E}" destId="{ABF20E1A-24C8-47C2-8B06-7C261393DA1A}" srcOrd="2" destOrd="0" parTransId="{A4956996-AA09-409B-BE06-0935472CCE04}" sibTransId="{0FE28143-9A0E-49C8-8C7C-62935E4A6D8B}"/>
    <dgm:cxn modelId="{09E25D62-D008-4751-923C-0F09E61589AC}" type="presOf" srcId="{33E0C8DD-BBD3-4A35-B20E-C39B68BBE103}" destId="{5EEED412-16F9-4B56-911F-68C8B93DEBC4}" srcOrd="0" destOrd="0" presId="urn:microsoft.com/office/officeart/2005/8/layout/hierarchy3"/>
    <dgm:cxn modelId="{CEDE7244-D03A-46F8-9920-A6723512F5C8}" type="presOf" srcId="{70984294-1C83-42FF-A832-D4416623F67B}" destId="{1B68708B-5E23-412B-B4E2-3D701470291D}" srcOrd="1" destOrd="0" presId="urn:microsoft.com/office/officeart/2005/8/layout/hierarchy3"/>
    <dgm:cxn modelId="{177DCD45-76DD-449C-BEC5-CEC0A9E16D18}" type="presOf" srcId="{B8D9A7A8-8638-4650-97BB-8E7A7AA12E02}" destId="{6A05707A-DA06-46EF-ACB0-687C21B72D7D}" srcOrd="0" destOrd="0" presId="urn:microsoft.com/office/officeart/2005/8/layout/hierarchy3"/>
    <dgm:cxn modelId="{7007976A-E9D3-4498-B895-1C37F440F0EC}" type="presOf" srcId="{70984294-1C83-42FF-A832-D4416623F67B}" destId="{86644083-D050-4BEB-8CF4-E37D6BDB36AD}" srcOrd="0" destOrd="0" presId="urn:microsoft.com/office/officeart/2005/8/layout/hierarchy3"/>
    <dgm:cxn modelId="{14601B6D-0752-4B39-AD14-3296AE7EF7E6}" srcId="{70984294-1C83-42FF-A832-D4416623F67B}" destId="{934844E9-7E7A-4887-8D8A-45A65C4DA5EE}" srcOrd="2" destOrd="0" parTransId="{8266925A-A419-480F-B8A7-CCBD1F446CB3}" sibTransId="{DCE77B78-A870-46CA-B4BD-92C552930978}"/>
    <dgm:cxn modelId="{8EDD9270-4F66-497E-8D85-087ECE58DEA7}" srcId="{77CC6EBA-B4FC-4B93-83FE-59E2E514E0B3}" destId="{48A68CDE-B3C3-485F-BA0F-5EF217DA2F4F}" srcOrd="0" destOrd="0" parTransId="{4F043E86-B46C-4111-AE5C-5D9A4103D565}" sibTransId="{4CFD38D5-7FE0-43EC-8DBD-F2D9F958BA8E}"/>
    <dgm:cxn modelId="{4A0F8751-0326-4CBB-88BD-DBC07BD5CF1A}" type="presOf" srcId="{4F043E86-B46C-4111-AE5C-5D9A4103D565}" destId="{A78790AC-E278-4C8B-A9F1-5100C01340AE}" srcOrd="0" destOrd="0" presId="urn:microsoft.com/office/officeart/2005/8/layout/hierarchy3"/>
    <dgm:cxn modelId="{B3C4E674-A22F-41F8-BC7C-3983B7288A8D}" srcId="{AC444C7C-290F-4945-A662-8D32615F7690}" destId="{977292AC-E0A2-41E3-83FE-3586DF098426}" srcOrd="1" destOrd="0" parTransId="{52C7E616-5CEA-49F4-8A0B-C89E38121583}" sibTransId="{83E9B152-8299-4B30-8CB9-062DB3292575}"/>
    <dgm:cxn modelId="{001CE276-67F4-48FD-B145-4C868B3B6B47}" srcId="{77CC6EBA-B4FC-4B93-83FE-59E2E514E0B3}" destId="{1F266D1E-BDF4-4245-8B63-36F8C22A0B95}" srcOrd="1" destOrd="0" parTransId="{C5820EF8-024F-437F-B6DC-867DD12332E4}" sibTransId="{F79348EF-A2A6-4B43-8EC8-1E936F07EA58}"/>
    <dgm:cxn modelId="{C9984C57-1F93-4C4A-AF86-2492C441FDEE}" srcId="{302AE906-0D7F-4A73-8126-F602433EAD5E}" destId="{33E0C8DD-BBD3-4A35-B20E-C39B68BBE103}" srcOrd="1" destOrd="0" parTransId="{86457E69-48C6-4753-9FC1-92FB595446BC}" sibTransId="{5167ABEA-A26B-49F5-89CE-C40679753A81}"/>
    <dgm:cxn modelId="{32119E7C-149F-4B21-8EFC-21B2CA76BF59}" type="presOf" srcId="{302AE906-0D7F-4A73-8126-F602433EAD5E}" destId="{05A7C751-D65A-44D3-B4D5-7128BF6FBB5D}" srcOrd="0" destOrd="0" presId="urn:microsoft.com/office/officeart/2005/8/layout/hierarchy3"/>
    <dgm:cxn modelId="{33D50685-1119-4FD9-96EA-3E6325CB4462}" type="presOf" srcId="{ABF20E1A-24C8-47C2-8B06-7C261393DA1A}" destId="{8C74899A-E75D-4299-9D56-8CA2948B1776}" srcOrd="0" destOrd="0" presId="urn:microsoft.com/office/officeart/2005/8/layout/hierarchy3"/>
    <dgm:cxn modelId="{E122DA89-63D7-4713-A84A-874F943CF6B6}" type="presOf" srcId="{52C7E616-5CEA-49F4-8A0B-C89E38121583}" destId="{5550BAFA-7275-4B48-B1BC-D2CC5C6647F6}" srcOrd="0" destOrd="0" presId="urn:microsoft.com/office/officeart/2005/8/layout/hierarchy3"/>
    <dgm:cxn modelId="{FCA9AA8A-5AD7-43E5-A44C-3ED597E9128E}" type="presOf" srcId="{E63988E6-70CE-493D-85EF-A6278B17DB7A}" destId="{C97C927A-3416-413E-AC75-3F5152FE8B44}" srcOrd="0" destOrd="0" presId="urn:microsoft.com/office/officeart/2005/8/layout/hierarchy3"/>
    <dgm:cxn modelId="{7627D291-80BA-4B54-89F6-F9BE3021AD2D}" srcId="{B8D9A7A8-8638-4650-97BB-8E7A7AA12E02}" destId="{70984294-1C83-42FF-A832-D4416623F67B}" srcOrd="0" destOrd="0" parTransId="{A748409A-4A65-4A44-BF07-0D29EB684416}" sibTransId="{7E2AEA76-663F-488E-BACD-65EA228553F5}"/>
    <dgm:cxn modelId="{17869B96-399C-4121-8F6F-33C2A0AAAFC5}" type="presOf" srcId="{11C7D11E-9E5F-48C9-B81A-202C7471F124}" destId="{C52F42DC-C9A1-4B40-B063-42908F105EF9}" srcOrd="0" destOrd="0" presId="urn:microsoft.com/office/officeart/2005/8/layout/hierarchy3"/>
    <dgm:cxn modelId="{EC33FE9A-4277-410E-9ABA-AE143417A7BB}" type="presOf" srcId="{1F266D1E-BDF4-4245-8B63-36F8C22A0B95}" destId="{FCAF4BF0-B56E-41A7-8B6C-A3E9580BCD90}" srcOrd="0" destOrd="0" presId="urn:microsoft.com/office/officeart/2005/8/layout/hierarchy3"/>
    <dgm:cxn modelId="{C3C12E9E-A4B2-4B56-B161-727F53CC6C4A}" srcId="{B8D9A7A8-8638-4650-97BB-8E7A7AA12E02}" destId="{AC444C7C-290F-4945-A662-8D32615F7690}" srcOrd="3" destOrd="0" parTransId="{6220FECB-CF96-4F32-B9BB-85B02A814120}" sibTransId="{CBFA92F5-3773-4D2A-9460-B2F8013A57B6}"/>
    <dgm:cxn modelId="{432131AD-6BC9-48FC-B254-34C91A8D12F5}" type="presOf" srcId="{8266925A-A419-480F-B8A7-CCBD1F446CB3}" destId="{51B37067-0EC8-4798-986C-3C2E0CF17CD8}" srcOrd="0" destOrd="0" presId="urn:microsoft.com/office/officeart/2005/8/layout/hierarchy3"/>
    <dgm:cxn modelId="{DE0F43B0-36B1-476A-B59C-BB3AD36BCE3E}" srcId="{77CC6EBA-B4FC-4B93-83FE-59E2E514E0B3}" destId="{E63988E6-70CE-493D-85EF-A6278B17DB7A}" srcOrd="2" destOrd="0" parTransId="{91783B2C-0190-415A-BFF1-E361EA82C8C1}" sibTransId="{A57551C2-9E19-4A64-A2E6-78238346DC12}"/>
    <dgm:cxn modelId="{A7553AB7-4966-4F2F-AA4D-6102F9940AF5}" type="presOf" srcId="{77CC6EBA-B4FC-4B93-83FE-59E2E514E0B3}" destId="{F1974BE6-4F8A-445F-903D-F42738CE872A}" srcOrd="0" destOrd="0" presId="urn:microsoft.com/office/officeart/2005/8/layout/hierarchy3"/>
    <dgm:cxn modelId="{9BAA61BF-E3D7-4296-A50E-9D6205645449}" type="presOf" srcId="{91783B2C-0190-415A-BFF1-E361EA82C8C1}" destId="{DF2E5DD7-0671-4679-A132-19BFC5562210}" srcOrd="0" destOrd="0" presId="urn:microsoft.com/office/officeart/2005/8/layout/hierarchy3"/>
    <dgm:cxn modelId="{23831DC3-66DA-4178-BC6E-0BAC094ACFF5}" type="presOf" srcId="{F40D737E-2C2B-4767-A13D-7D16F013CE23}" destId="{17C591B0-A0EA-4538-BE80-8BCCE598AAA6}" srcOrd="0" destOrd="0" presId="urn:microsoft.com/office/officeart/2005/8/layout/hierarchy3"/>
    <dgm:cxn modelId="{B93DECC4-CD25-40BF-A2FB-8E57C6C43AC0}" type="presOf" srcId="{A895BEB2-20D8-4F01-8CB7-8A69399577CA}" destId="{9444B648-9550-4113-A9D6-09808469D8A0}" srcOrd="0" destOrd="0" presId="urn:microsoft.com/office/officeart/2005/8/layout/hierarchy3"/>
    <dgm:cxn modelId="{A39FCFD0-1D13-459A-8DF8-DE6F23697964}" type="presOf" srcId="{48A68CDE-B3C3-485F-BA0F-5EF217DA2F4F}" destId="{1EE4770C-5C5A-4DF2-964A-1D53548BF993}" srcOrd="0" destOrd="0" presId="urn:microsoft.com/office/officeart/2005/8/layout/hierarchy3"/>
    <dgm:cxn modelId="{8E1B64E8-0D45-46C8-A637-BC0E3E4715C7}" srcId="{302AE906-0D7F-4A73-8126-F602433EAD5E}" destId="{1EE2C0CE-8E18-4EAD-BFC5-4AC3E8BFBF7A}" srcOrd="0" destOrd="0" parTransId="{4314588B-F3D7-4872-B09C-908D9A4DD3EF}" sibTransId="{2DA6EF5C-4FCC-4B77-96D2-0166D01E105F}"/>
    <dgm:cxn modelId="{B90BDCEB-211E-4D3C-B94F-169B23A091F6}" type="presOf" srcId="{BCA57AC3-386E-4723-8C95-69753BF38E6A}" destId="{CE917A9A-3A1C-4BEB-A5E4-11211730A246}" srcOrd="0" destOrd="0" presId="urn:microsoft.com/office/officeart/2005/8/layout/hierarchy3"/>
    <dgm:cxn modelId="{98C03AEC-CA48-4825-8B57-505F3623F64C}" type="presOf" srcId="{77CC6EBA-B4FC-4B93-83FE-59E2E514E0B3}" destId="{72AC54AA-B8A4-4ADA-A434-A53D51235369}" srcOrd="1" destOrd="0" presId="urn:microsoft.com/office/officeart/2005/8/layout/hierarchy3"/>
    <dgm:cxn modelId="{C664E4F0-692D-42AB-894D-F0C7E2C4AABA}" srcId="{B8D9A7A8-8638-4650-97BB-8E7A7AA12E02}" destId="{302AE906-0D7F-4A73-8126-F602433EAD5E}" srcOrd="2" destOrd="0" parTransId="{B2F70851-E83B-437A-B48B-4E005EEB36FA}" sibTransId="{3B313EE8-24CD-43AF-AE23-82E14E13DAB3}"/>
    <dgm:cxn modelId="{6BBB2FF4-1D08-4050-9BAE-64BDA8E5135A}" type="presOf" srcId="{AC444C7C-290F-4945-A662-8D32615F7690}" destId="{D81147CB-A1E6-4D0E-A013-6357F1726510}" srcOrd="1" destOrd="0" presId="urn:microsoft.com/office/officeart/2005/8/layout/hierarchy3"/>
    <dgm:cxn modelId="{F3165CF6-D7D5-4613-9966-09F29910CAD3}" srcId="{70984294-1C83-42FF-A832-D4416623F67B}" destId="{A895BEB2-20D8-4F01-8CB7-8A69399577CA}" srcOrd="0" destOrd="0" parTransId="{D5BCE035-203A-475E-8C41-B0B93BCD1D34}" sibTransId="{4B75D1E4-A635-4253-BD6F-82004956E578}"/>
    <dgm:cxn modelId="{05DAD0FD-773B-4410-826A-80EF1BF847A9}" type="presOf" srcId="{D5BCE035-203A-475E-8C41-B0B93BCD1D34}" destId="{86BBF7C0-E1AD-4974-B49F-F5EED5F6F03D}" srcOrd="0" destOrd="0" presId="urn:microsoft.com/office/officeart/2005/8/layout/hierarchy3"/>
    <dgm:cxn modelId="{10226A0E-6716-4D4D-B83F-9809FF0133EF}" type="presParOf" srcId="{6A05707A-DA06-46EF-ACB0-687C21B72D7D}" destId="{3BD14136-09E5-4A0E-98DC-E737C5104528}" srcOrd="0" destOrd="0" presId="urn:microsoft.com/office/officeart/2005/8/layout/hierarchy3"/>
    <dgm:cxn modelId="{D55B597E-3C69-4111-9477-A56B9EB1A82E}" type="presParOf" srcId="{3BD14136-09E5-4A0E-98DC-E737C5104528}" destId="{B578B328-BBA9-491F-86E6-43C8F8B056D8}" srcOrd="0" destOrd="0" presId="urn:microsoft.com/office/officeart/2005/8/layout/hierarchy3"/>
    <dgm:cxn modelId="{31207BC4-AB27-43DD-8178-6FF4A8A3DA53}" type="presParOf" srcId="{B578B328-BBA9-491F-86E6-43C8F8B056D8}" destId="{86644083-D050-4BEB-8CF4-E37D6BDB36AD}" srcOrd="0" destOrd="0" presId="urn:microsoft.com/office/officeart/2005/8/layout/hierarchy3"/>
    <dgm:cxn modelId="{AF5C2776-461F-457C-950B-23625F626FF8}" type="presParOf" srcId="{B578B328-BBA9-491F-86E6-43C8F8B056D8}" destId="{1B68708B-5E23-412B-B4E2-3D701470291D}" srcOrd="1" destOrd="0" presId="urn:microsoft.com/office/officeart/2005/8/layout/hierarchy3"/>
    <dgm:cxn modelId="{E3F5EAD6-A44F-47B4-B6E3-D8BF5C2E40E6}" type="presParOf" srcId="{3BD14136-09E5-4A0E-98DC-E737C5104528}" destId="{2639F767-DE9D-4C6B-A0F7-7FD10B8F18DD}" srcOrd="1" destOrd="0" presId="urn:microsoft.com/office/officeart/2005/8/layout/hierarchy3"/>
    <dgm:cxn modelId="{54AA0434-7247-4C89-A016-1D57E1F4C26D}" type="presParOf" srcId="{2639F767-DE9D-4C6B-A0F7-7FD10B8F18DD}" destId="{86BBF7C0-E1AD-4974-B49F-F5EED5F6F03D}" srcOrd="0" destOrd="0" presId="urn:microsoft.com/office/officeart/2005/8/layout/hierarchy3"/>
    <dgm:cxn modelId="{63985A24-73D3-4EEE-B451-98FFF470E7EF}" type="presParOf" srcId="{2639F767-DE9D-4C6B-A0F7-7FD10B8F18DD}" destId="{9444B648-9550-4113-A9D6-09808469D8A0}" srcOrd="1" destOrd="0" presId="urn:microsoft.com/office/officeart/2005/8/layout/hierarchy3"/>
    <dgm:cxn modelId="{16F39322-4FAB-456C-BFAF-6A03E43A8790}" type="presParOf" srcId="{2639F767-DE9D-4C6B-A0F7-7FD10B8F18DD}" destId="{CE917A9A-3A1C-4BEB-A5E4-11211730A246}" srcOrd="2" destOrd="0" presId="urn:microsoft.com/office/officeart/2005/8/layout/hierarchy3"/>
    <dgm:cxn modelId="{A7E50F15-664E-4076-B0E6-33FEB505C2A0}" type="presParOf" srcId="{2639F767-DE9D-4C6B-A0F7-7FD10B8F18DD}" destId="{C52F42DC-C9A1-4B40-B063-42908F105EF9}" srcOrd="3" destOrd="0" presId="urn:microsoft.com/office/officeart/2005/8/layout/hierarchy3"/>
    <dgm:cxn modelId="{E8B1CBE5-E314-43F5-8013-1BAC0E9C0656}" type="presParOf" srcId="{2639F767-DE9D-4C6B-A0F7-7FD10B8F18DD}" destId="{51B37067-0EC8-4798-986C-3C2E0CF17CD8}" srcOrd="4" destOrd="0" presId="urn:microsoft.com/office/officeart/2005/8/layout/hierarchy3"/>
    <dgm:cxn modelId="{3546E748-915C-4A77-8050-883C20C9C03C}" type="presParOf" srcId="{2639F767-DE9D-4C6B-A0F7-7FD10B8F18DD}" destId="{807B88E1-DD4C-4885-A10D-CBD9839863FF}" srcOrd="5" destOrd="0" presId="urn:microsoft.com/office/officeart/2005/8/layout/hierarchy3"/>
    <dgm:cxn modelId="{9EE3BBEA-060A-4B75-BC1A-1207E0AA9691}" type="presParOf" srcId="{6A05707A-DA06-46EF-ACB0-687C21B72D7D}" destId="{6755EF51-7AB8-48BF-ABED-4B0224A458CC}" srcOrd="1" destOrd="0" presId="urn:microsoft.com/office/officeart/2005/8/layout/hierarchy3"/>
    <dgm:cxn modelId="{07D1342B-65D6-469A-8276-C79DA9534C92}" type="presParOf" srcId="{6755EF51-7AB8-48BF-ABED-4B0224A458CC}" destId="{608B854D-34C9-419F-95DB-89CD5321CBC9}" srcOrd="0" destOrd="0" presId="urn:microsoft.com/office/officeart/2005/8/layout/hierarchy3"/>
    <dgm:cxn modelId="{E2FC8564-4EA6-459B-A41C-F2004EAB182E}" type="presParOf" srcId="{608B854D-34C9-419F-95DB-89CD5321CBC9}" destId="{F1974BE6-4F8A-445F-903D-F42738CE872A}" srcOrd="0" destOrd="0" presId="urn:microsoft.com/office/officeart/2005/8/layout/hierarchy3"/>
    <dgm:cxn modelId="{221A7FFE-11DF-4F5C-863B-1227FB5B9F79}" type="presParOf" srcId="{608B854D-34C9-419F-95DB-89CD5321CBC9}" destId="{72AC54AA-B8A4-4ADA-A434-A53D51235369}" srcOrd="1" destOrd="0" presId="urn:microsoft.com/office/officeart/2005/8/layout/hierarchy3"/>
    <dgm:cxn modelId="{37398A71-4AC1-4D83-AA18-80DF0D1B808E}" type="presParOf" srcId="{6755EF51-7AB8-48BF-ABED-4B0224A458CC}" destId="{3D7EEA08-87CD-4235-8B58-A227F0498A8B}" srcOrd="1" destOrd="0" presId="urn:microsoft.com/office/officeart/2005/8/layout/hierarchy3"/>
    <dgm:cxn modelId="{38021B30-48F9-459C-B716-189E4F0B98DD}" type="presParOf" srcId="{3D7EEA08-87CD-4235-8B58-A227F0498A8B}" destId="{A78790AC-E278-4C8B-A9F1-5100C01340AE}" srcOrd="0" destOrd="0" presId="urn:microsoft.com/office/officeart/2005/8/layout/hierarchy3"/>
    <dgm:cxn modelId="{B3812711-1864-47D1-8379-FAEE64B8FC6D}" type="presParOf" srcId="{3D7EEA08-87CD-4235-8B58-A227F0498A8B}" destId="{1EE4770C-5C5A-4DF2-964A-1D53548BF993}" srcOrd="1" destOrd="0" presId="urn:microsoft.com/office/officeart/2005/8/layout/hierarchy3"/>
    <dgm:cxn modelId="{D4736C44-E4DD-4A70-B61C-53F9542507B8}" type="presParOf" srcId="{3D7EEA08-87CD-4235-8B58-A227F0498A8B}" destId="{6B85DCBB-3271-4624-9F8C-952ADB0E7FCF}" srcOrd="2" destOrd="0" presId="urn:microsoft.com/office/officeart/2005/8/layout/hierarchy3"/>
    <dgm:cxn modelId="{603EDAD5-75D9-4339-9B50-0BF94F28190A}" type="presParOf" srcId="{3D7EEA08-87CD-4235-8B58-A227F0498A8B}" destId="{FCAF4BF0-B56E-41A7-8B6C-A3E9580BCD90}" srcOrd="3" destOrd="0" presId="urn:microsoft.com/office/officeart/2005/8/layout/hierarchy3"/>
    <dgm:cxn modelId="{C1639372-CF7C-4858-B516-7F3EEEF4A427}" type="presParOf" srcId="{3D7EEA08-87CD-4235-8B58-A227F0498A8B}" destId="{DF2E5DD7-0671-4679-A132-19BFC5562210}" srcOrd="4" destOrd="0" presId="urn:microsoft.com/office/officeart/2005/8/layout/hierarchy3"/>
    <dgm:cxn modelId="{1157FD35-4503-4F34-93E8-E7F5D7881998}" type="presParOf" srcId="{3D7EEA08-87CD-4235-8B58-A227F0498A8B}" destId="{C97C927A-3416-413E-AC75-3F5152FE8B44}" srcOrd="5" destOrd="0" presId="urn:microsoft.com/office/officeart/2005/8/layout/hierarchy3"/>
    <dgm:cxn modelId="{4BD1A6EE-2A73-4C3B-B83C-802108F9A3DC}" type="presParOf" srcId="{6A05707A-DA06-46EF-ACB0-687C21B72D7D}" destId="{0A0E5F6C-E6C6-4947-BFF2-B89D05E87DB3}" srcOrd="2" destOrd="0" presId="urn:microsoft.com/office/officeart/2005/8/layout/hierarchy3"/>
    <dgm:cxn modelId="{546288FD-9C2A-4C34-B1D3-65CA410E397F}" type="presParOf" srcId="{0A0E5F6C-E6C6-4947-BFF2-B89D05E87DB3}" destId="{43BE4338-3FDC-4D34-8232-3A59F921C91B}" srcOrd="0" destOrd="0" presId="urn:microsoft.com/office/officeart/2005/8/layout/hierarchy3"/>
    <dgm:cxn modelId="{AB255388-254D-4652-A736-89E909A818F4}" type="presParOf" srcId="{43BE4338-3FDC-4D34-8232-3A59F921C91B}" destId="{05A7C751-D65A-44D3-B4D5-7128BF6FBB5D}" srcOrd="0" destOrd="0" presId="urn:microsoft.com/office/officeart/2005/8/layout/hierarchy3"/>
    <dgm:cxn modelId="{65C32B0A-2611-4C3B-A647-165EB4306E26}" type="presParOf" srcId="{43BE4338-3FDC-4D34-8232-3A59F921C91B}" destId="{6AB70805-CD19-4513-95EF-B8784C379F76}" srcOrd="1" destOrd="0" presId="urn:microsoft.com/office/officeart/2005/8/layout/hierarchy3"/>
    <dgm:cxn modelId="{4B53103D-529C-4DD0-B704-C0427E6DA843}" type="presParOf" srcId="{0A0E5F6C-E6C6-4947-BFF2-B89D05E87DB3}" destId="{6D904491-FF77-42CA-96AA-55F8B60D85FF}" srcOrd="1" destOrd="0" presId="urn:microsoft.com/office/officeart/2005/8/layout/hierarchy3"/>
    <dgm:cxn modelId="{67D187CF-6720-4BFE-94C9-A3DE8F974311}" type="presParOf" srcId="{6D904491-FF77-42CA-96AA-55F8B60D85FF}" destId="{ACAED0AF-1726-4009-AF15-6AE6A27C18FD}" srcOrd="0" destOrd="0" presId="urn:microsoft.com/office/officeart/2005/8/layout/hierarchy3"/>
    <dgm:cxn modelId="{97DED6C6-5B76-46BC-A272-CAFB6E3E9806}" type="presParOf" srcId="{6D904491-FF77-42CA-96AA-55F8B60D85FF}" destId="{80005D64-3213-4029-9E6B-5793DB19FF17}" srcOrd="1" destOrd="0" presId="urn:microsoft.com/office/officeart/2005/8/layout/hierarchy3"/>
    <dgm:cxn modelId="{7D8F2C75-FDED-402F-9ED7-FFD9FA37499A}" type="presParOf" srcId="{6D904491-FF77-42CA-96AA-55F8B60D85FF}" destId="{218F0812-8E81-400D-A025-C47BBC1A5082}" srcOrd="2" destOrd="0" presId="urn:microsoft.com/office/officeart/2005/8/layout/hierarchy3"/>
    <dgm:cxn modelId="{EB398EE8-1106-4B7D-A3B3-8ED9091D8003}" type="presParOf" srcId="{6D904491-FF77-42CA-96AA-55F8B60D85FF}" destId="{5EEED412-16F9-4B56-911F-68C8B93DEBC4}" srcOrd="3" destOrd="0" presId="urn:microsoft.com/office/officeart/2005/8/layout/hierarchy3"/>
    <dgm:cxn modelId="{2F914C82-7888-4BEF-9C47-E38014189CBF}" type="presParOf" srcId="{6D904491-FF77-42CA-96AA-55F8B60D85FF}" destId="{25D620D5-A46C-4FC8-86D2-B2B19113B0C6}" srcOrd="4" destOrd="0" presId="urn:microsoft.com/office/officeart/2005/8/layout/hierarchy3"/>
    <dgm:cxn modelId="{5A394859-3CC3-4E17-9307-1A78CC64A559}" type="presParOf" srcId="{6D904491-FF77-42CA-96AA-55F8B60D85FF}" destId="{8C74899A-E75D-4299-9D56-8CA2948B1776}" srcOrd="5" destOrd="0" presId="urn:microsoft.com/office/officeart/2005/8/layout/hierarchy3"/>
    <dgm:cxn modelId="{89658F6C-BA66-4478-8576-60BF59216F0C}" type="presParOf" srcId="{6A05707A-DA06-46EF-ACB0-687C21B72D7D}" destId="{10910457-75D7-4752-9AAA-0FEE7ADD37CE}" srcOrd="3" destOrd="0" presId="urn:microsoft.com/office/officeart/2005/8/layout/hierarchy3"/>
    <dgm:cxn modelId="{B01B29E7-002C-4780-8143-C0BE82FC7F2B}" type="presParOf" srcId="{10910457-75D7-4752-9AAA-0FEE7ADD37CE}" destId="{0F019316-531E-4BCE-A0DC-897DDE9EADE4}" srcOrd="0" destOrd="0" presId="urn:microsoft.com/office/officeart/2005/8/layout/hierarchy3"/>
    <dgm:cxn modelId="{CC4C1BBC-1484-4C24-B77C-8B7195534057}" type="presParOf" srcId="{0F019316-531E-4BCE-A0DC-897DDE9EADE4}" destId="{07D9D7DA-0922-47BC-8840-CDEC6DB657B2}" srcOrd="0" destOrd="0" presId="urn:microsoft.com/office/officeart/2005/8/layout/hierarchy3"/>
    <dgm:cxn modelId="{DAB13593-84E5-4883-AC3C-77968E9D23BB}" type="presParOf" srcId="{0F019316-531E-4BCE-A0DC-897DDE9EADE4}" destId="{D81147CB-A1E6-4D0E-A013-6357F1726510}" srcOrd="1" destOrd="0" presId="urn:microsoft.com/office/officeart/2005/8/layout/hierarchy3"/>
    <dgm:cxn modelId="{9CB35A12-2CDB-4ED2-A5D4-F4106E680691}" type="presParOf" srcId="{10910457-75D7-4752-9AAA-0FEE7ADD37CE}" destId="{A0E4B49A-CFAE-4A1A-9027-0C1E289CA1AC}" srcOrd="1" destOrd="0" presId="urn:microsoft.com/office/officeart/2005/8/layout/hierarchy3"/>
    <dgm:cxn modelId="{C1C8F1A8-0471-4AE2-BD78-D5D5B69D25A7}" type="presParOf" srcId="{A0E4B49A-CFAE-4A1A-9027-0C1E289CA1AC}" destId="{A2612499-0582-4778-96BE-6AE8DF13E04A}" srcOrd="0" destOrd="0" presId="urn:microsoft.com/office/officeart/2005/8/layout/hierarchy3"/>
    <dgm:cxn modelId="{C6598466-C234-445C-AB91-65955B6110DC}" type="presParOf" srcId="{A0E4B49A-CFAE-4A1A-9027-0C1E289CA1AC}" destId="{17C591B0-A0EA-4538-BE80-8BCCE598AAA6}" srcOrd="1" destOrd="0" presId="urn:microsoft.com/office/officeart/2005/8/layout/hierarchy3"/>
    <dgm:cxn modelId="{574B2DF7-56E1-4005-80AC-0745468EF981}" type="presParOf" srcId="{A0E4B49A-CFAE-4A1A-9027-0C1E289CA1AC}" destId="{5550BAFA-7275-4B48-B1BC-D2CC5C6647F6}" srcOrd="2" destOrd="0" presId="urn:microsoft.com/office/officeart/2005/8/layout/hierarchy3"/>
    <dgm:cxn modelId="{9FED3D11-378D-4A7E-9575-55CB4480D228}" type="presParOf" srcId="{A0E4B49A-CFAE-4A1A-9027-0C1E289CA1AC}" destId="{937CA1B9-323C-4EEF-97B5-8A50CD1FEDE2}"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1"/>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a:solidFill>
          <a:schemeClr val="accent2"/>
        </a:solidFill>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683930AA-1EA7-4A15-8700-E52D650CB8F5}" type="presOf" srcId="{828906CC-5413-496A-9475-80A8C25E8751}" destId="{F797680E-9B09-4F45-BC80-457ABDEDF0D5}" srcOrd="0" destOrd="0" presId="urn:microsoft.com/office/officeart/2005/8/layout/hChevron3"/>
    <dgm:cxn modelId="{43C907B6-4365-49A0-8004-B478100A960C}" type="presOf" srcId="{BAB40E2D-EB52-47D8-90A2-BCF46D8ED6F6}" destId="{2FB05177-AA8C-411B-93C9-4741D65AC976}" srcOrd="0" destOrd="0" presId="urn:microsoft.com/office/officeart/2005/8/layout/hChevron3"/>
    <dgm:cxn modelId="{EC6758E7-81C2-45BE-9465-29044AD3E6B8}" type="presOf" srcId="{EEE3B6B9-0DC9-4EE6-8364-2A09334F93C7}" destId="{4F70BD9C-16E8-4D0B-83EC-BA7665CF211C}" srcOrd="0" destOrd="0" presId="urn:microsoft.com/office/officeart/2005/8/layout/hChevron3"/>
    <dgm:cxn modelId="{B31564FA-97F6-4D26-B596-B5F41928E5D3}" type="presOf" srcId="{2AACF949-DE4A-4658-ADAC-7E7A4CC43B9B}" destId="{60C67832-E672-4791-A36F-C643C7FB3671}" srcOrd="0" destOrd="0" presId="urn:microsoft.com/office/officeart/2005/8/layout/hChevron3"/>
    <dgm:cxn modelId="{40DD6F1B-D45C-4765-B5DB-5110EBD9B2DE}" type="presParOf" srcId="{F104620A-69C1-4394-8A70-4F146E50AB10}" destId="{2FB05177-AA8C-411B-93C9-4741D65AC976}" srcOrd="0" destOrd="0" presId="urn:microsoft.com/office/officeart/2005/8/layout/hChevron3"/>
    <dgm:cxn modelId="{BDF70F5C-5D0F-4CF5-B4CF-FBAC5735579B}" type="presParOf" srcId="{F104620A-69C1-4394-8A70-4F146E50AB10}" destId="{A67639AD-DE6C-47EB-BAE8-982EF014DF90}" srcOrd="1" destOrd="0" presId="urn:microsoft.com/office/officeart/2005/8/layout/hChevron3"/>
    <dgm:cxn modelId="{3D7DA3D7-1F65-4D7D-9827-F0718B5F03C3}" type="presParOf" srcId="{F104620A-69C1-4394-8A70-4F146E50AB10}" destId="{60C67832-E672-4791-A36F-C643C7FB3671}" srcOrd="2" destOrd="0" presId="urn:microsoft.com/office/officeart/2005/8/layout/hChevron3"/>
    <dgm:cxn modelId="{F7A14401-8682-4BF7-BEBF-C81BA09F238C}" type="presParOf" srcId="{F104620A-69C1-4394-8A70-4F146E50AB10}" destId="{586F54FC-0B37-4C38-A68D-00DE23C38035}" srcOrd="3" destOrd="0" presId="urn:microsoft.com/office/officeart/2005/8/layout/hChevron3"/>
    <dgm:cxn modelId="{AF4AD4AF-5B9B-4479-BD82-E4DEA7785166}" type="presParOf" srcId="{F104620A-69C1-4394-8A70-4F146E50AB10}" destId="{F797680E-9B09-4F45-BC80-457ABDEDF0D5}" srcOrd="4" destOrd="0" presId="urn:microsoft.com/office/officeart/2005/8/layout/hChevron3"/>
    <dgm:cxn modelId="{B5A8D136-02F7-4E02-A651-34633C4A750E}" type="presParOf" srcId="{F104620A-69C1-4394-8A70-4F146E50AB10}" destId="{EE321BFB-1335-4F53-8761-4675C8DD41C8}" srcOrd="5" destOrd="0" presId="urn:microsoft.com/office/officeart/2005/8/layout/hChevron3"/>
    <dgm:cxn modelId="{195A7C09-A7F4-4060-BCBC-246DBFFF3DA6}"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1"/>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a:solidFill>
          <a:schemeClr val="accent2"/>
        </a:solidFill>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683930AA-1EA7-4A15-8700-E52D650CB8F5}" type="presOf" srcId="{828906CC-5413-496A-9475-80A8C25E8751}" destId="{F797680E-9B09-4F45-BC80-457ABDEDF0D5}" srcOrd="0" destOrd="0" presId="urn:microsoft.com/office/officeart/2005/8/layout/hChevron3"/>
    <dgm:cxn modelId="{43C907B6-4365-49A0-8004-B478100A960C}" type="presOf" srcId="{BAB40E2D-EB52-47D8-90A2-BCF46D8ED6F6}" destId="{2FB05177-AA8C-411B-93C9-4741D65AC976}" srcOrd="0" destOrd="0" presId="urn:microsoft.com/office/officeart/2005/8/layout/hChevron3"/>
    <dgm:cxn modelId="{EC6758E7-81C2-45BE-9465-29044AD3E6B8}" type="presOf" srcId="{EEE3B6B9-0DC9-4EE6-8364-2A09334F93C7}" destId="{4F70BD9C-16E8-4D0B-83EC-BA7665CF211C}" srcOrd="0" destOrd="0" presId="urn:microsoft.com/office/officeart/2005/8/layout/hChevron3"/>
    <dgm:cxn modelId="{B31564FA-97F6-4D26-B596-B5F41928E5D3}" type="presOf" srcId="{2AACF949-DE4A-4658-ADAC-7E7A4CC43B9B}" destId="{60C67832-E672-4791-A36F-C643C7FB3671}" srcOrd="0" destOrd="0" presId="urn:microsoft.com/office/officeart/2005/8/layout/hChevron3"/>
    <dgm:cxn modelId="{40DD6F1B-D45C-4765-B5DB-5110EBD9B2DE}" type="presParOf" srcId="{F104620A-69C1-4394-8A70-4F146E50AB10}" destId="{2FB05177-AA8C-411B-93C9-4741D65AC976}" srcOrd="0" destOrd="0" presId="urn:microsoft.com/office/officeart/2005/8/layout/hChevron3"/>
    <dgm:cxn modelId="{BDF70F5C-5D0F-4CF5-B4CF-FBAC5735579B}" type="presParOf" srcId="{F104620A-69C1-4394-8A70-4F146E50AB10}" destId="{A67639AD-DE6C-47EB-BAE8-982EF014DF90}" srcOrd="1" destOrd="0" presId="urn:microsoft.com/office/officeart/2005/8/layout/hChevron3"/>
    <dgm:cxn modelId="{3D7DA3D7-1F65-4D7D-9827-F0718B5F03C3}" type="presParOf" srcId="{F104620A-69C1-4394-8A70-4F146E50AB10}" destId="{60C67832-E672-4791-A36F-C643C7FB3671}" srcOrd="2" destOrd="0" presId="urn:microsoft.com/office/officeart/2005/8/layout/hChevron3"/>
    <dgm:cxn modelId="{F7A14401-8682-4BF7-BEBF-C81BA09F238C}" type="presParOf" srcId="{F104620A-69C1-4394-8A70-4F146E50AB10}" destId="{586F54FC-0B37-4C38-A68D-00DE23C38035}" srcOrd="3" destOrd="0" presId="urn:microsoft.com/office/officeart/2005/8/layout/hChevron3"/>
    <dgm:cxn modelId="{AF4AD4AF-5B9B-4479-BD82-E4DEA7785166}" type="presParOf" srcId="{F104620A-69C1-4394-8A70-4F146E50AB10}" destId="{F797680E-9B09-4F45-BC80-457ABDEDF0D5}" srcOrd="4" destOrd="0" presId="urn:microsoft.com/office/officeart/2005/8/layout/hChevron3"/>
    <dgm:cxn modelId="{B5A8D136-02F7-4E02-A651-34633C4A750E}" type="presParOf" srcId="{F104620A-69C1-4394-8A70-4F146E50AB10}" destId="{EE321BFB-1335-4F53-8761-4675C8DD41C8}" srcOrd="5" destOrd="0" presId="urn:microsoft.com/office/officeart/2005/8/layout/hChevron3"/>
    <dgm:cxn modelId="{195A7C09-A7F4-4060-BCBC-246DBFFF3DA6}"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1"/>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a:solidFill>
          <a:schemeClr val="accent2"/>
        </a:solidFill>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683930AA-1EA7-4A15-8700-E52D650CB8F5}" type="presOf" srcId="{828906CC-5413-496A-9475-80A8C25E8751}" destId="{F797680E-9B09-4F45-BC80-457ABDEDF0D5}" srcOrd="0" destOrd="0" presId="urn:microsoft.com/office/officeart/2005/8/layout/hChevron3"/>
    <dgm:cxn modelId="{43C907B6-4365-49A0-8004-B478100A960C}" type="presOf" srcId="{BAB40E2D-EB52-47D8-90A2-BCF46D8ED6F6}" destId="{2FB05177-AA8C-411B-93C9-4741D65AC976}" srcOrd="0" destOrd="0" presId="urn:microsoft.com/office/officeart/2005/8/layout/hChevron3"/>
    <dgm:cxn modelId="{EC6758E7-81C2-45BE-9465-29044AD3E6B8}" type="presOf" srcId="{EEE3B6B9-0DC9-4EE6-8364-2A09334F93C7}" destId="{4F70BD9C-16E8-4D0B-83EC-BA7665CF211C}" srcOrd="0" destOrd="0" presId="urn:microsoft.com/office/officeart/2005/8/layout/hChevron3"/>
    <dgm:cxn modelId="{B31564FA-97F6-4D26-B596-B5F41928E5D3}" type="presOf" srcId="{2AACF949-DE4A-4658-ADAC-7E7A4CC43B9B}" destId="{60C67832-E672-4791-A36F-C643C7FB3671}" srcOrd="0" destOrd="0" presId="urn:microsoft.com/office/officeart/2005/8/layout/hChevron3"/>
    <dgm:cxn modelId="{40DD6F1B-D45C-4765-B5DB-5110EBD9B2DE}" type="presParOf" srcId="{F104620A-69C1-4394-8A70-4F146E50AB10}" destId="{2FB05177-AA8C-411B-93C9-4741D65AC976}" srcOrd="0" destOrd="0" presId="urn:microsoft.com/office/officeart/2005/8/layout/hChevron3"/>
    <dgm:cxn modelId="{BDF70F5C-5D0F-4CF5-B4CF-FBAC5735579B}" type="presParOf" srcId="{F104620A-69C1-4394-8A70-4F146E50AB10}" destId="{A67639AD-DE6C-47EB-BAE8-982EF014DF90}" srcOrd="1" destOrd="0" presId="urn:microsoft.com/office/officeart/2005/8/layout/hChevron3"/>
    <dgm:cxn modelId="{3D7DA3D7-1F65-4D7D-9827-F0718B5F03C3}" type="presParOf" srcId="{F104620A-69C1-4394-8A70-4F146E50AB10}" destId="{60C67832-E672-4791-A36F-C643C7FB3671}" srcOrd="2" destOrd="0" presId="urn:microsoft.com/office/officeart/2005/8/layout/hChevron3"/>
    <dgm:cxn modelId="{F7A14401-8682-4BF7-BEBF-C81BA09F238C}" type="presParOf" srcId="{F104620A-69C1-4394-8A70-4F146E50AB10}" destId="{586F54FC-0B37-4C38-A68D-00DE23C38035}" srcOrd="3" destOrd="0" presId="urn:microsoft.com/office/officeart/2005/8/layout/hChevron3"/>
    <dgm:cxn modelId="{AF4AD4AF-5B9B-4479-BD82-E4DEA7785166}" type="presParOf" srcId="{F104620A-69C1-4394-8A70-4F146E50AB10}" destId="{F797680E-9B09-4F45-BC80-457ABDEDF0D5}" srcOrd="4" destOrd="0" presId="urn:microsoft.com/office/officeart/2005/8/layout/hChevron3"/>
    <dgm:cxn modelId="{B5A8D136-02F7-4E02-A651-34633C4A750E}" type="presParOf" srcId="{F104620A-69C1-4394-8A70-4F146E50AB10}" destId="{EE321BFB-1335-4F53-8761-4675C8DD41C8}" srcOrd="5" destOrd="0" presId="urn:microsoft.com/office/officeart/2005/8/layout/hChevron3"/>
    <dgm:cxn modelId="{195A7C09-A7F4-4060-BCBC-246DBFFF3DA6}"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1"/>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a:solidFill>
          <a:schemeClr val="accent2"/>
        </a:solidFill>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683930AA-1EA7-4A15-8700-E52D650CB8F5}" type="presOf" srcId="{828906CC-5413-496A-9475-80A8C25E8751}" destId="{F797680E-9B09-4F45-BC80-457ABDEDF0D5}" srcOrd="0" destOrd="0" presId="urn:microsoft.com/office/officeart/2005/8/layout/hChevron3"/>
    <dgm:cxn modelId="{43C907B6-4365-49A0-8004-B478100A960C}" type="presOf" srcId="{BAB40E2D-EB52-47D8-90A2-BCF46D8ED6F6}" destId="{2FB05177-AA8C-411B-93C9-4741D65AC976}" srcOrd="0" destOrd="0" presId="urn:microsoft.com/office/officeart/2005/8/layout/hChevron3"/>
    <dgm:cxn modelId="{EC6758E7-81C2-45BE-9465-29044AD3E6B8}" type="presOf" srcId="{EEE3B6B9-0DC9-4EE6-8364-2A09334F93C7}" destId="{4F70BD9C-16E8-4D0B-83EC-BA7665CF211C}" srcOrd="0" destOrd="0" presId="urn:microsoft.com/office/officeart/2005/8/layout/hChevron3"/>
    <dgm:cxn modelId="{B31564FA-97F6-4D26-B596-B5F41928E5D3}" type="presOf" srcId="{2AACF949-DE4A-4658-ADAC-7E7A4CC43B9B}" destId="{60C67832-E672-4791-A36F-C643C7FB3671}" srcOrd="0" destOrd="0" presId="urn:microsoft.com/office/officeart/2005/8/layout/hChevron3"/>
    <dgm:cxn modelId="{40DD6F1B-D45C-4765-B5DB-5110EBD9B2DE}" type="presParOf" srcId="{F104620A-69C1-4394-8A70-4F146E50AB10}" destId="{2FB05177-AA8C-411B-93C9-4741D65AC976}" srcOrd="0" destOrd="0" presId="urn:microsoft.com/office/officeart/2005/8/layout/hChevron3"/>
    <dgm:cxn modelId="{BDF70F5C-5D0F-4CF5-B4CF-FBAC5735579B}" type="presParOf" srcId="{F104620A-69C1-4394-8A70-4F146E50AB10}" destId="{A67639AD-DE6C-47EB-BAE8-982EF014DF90}" srcOrd="1" destOrd="0" presId="urn:microsoft.com/office/officeart/2005/8/layout/hChevron3"/>
    <dgm:cxn modelId="{3D7DA3D7-1F65-4D7D-9827-F0718B5F03C3}" type="presParOf" srcId="{F104620A-69C1-4394-8A70-4F146E50AB10}" destId="{60C67832-E672-4791-A36F-C643C7FB3671}" srcOrd="2" destOrd="0" presId="urn:microsoft.com/office/officeart/2005/8/layout/hChevron3"/>
    <dgm:cxn modelId="{F7A14401-8682-4BF7-BEBF-C81BA09F238C}" type="presParOf" srcId="{F104620A-69C1-4394-8A70-4F146E50AB10}" destId="{586F54FC-0B37-4C38-A68D-00DE23C38035}" srcOrd="3" destOrd="0" presId="urn:microsoft.com/office/officeart/2005/8/layout/hChevron3"/>
    <dgm:cxn modelId="{AF4AD4AF-5B9B-4479-BD82-E4DEA7785166}" type="presParOf" srcId="{F104620A-69C1-4394-8A70-4F146E50AB10}" destId="{F797680E-9B09-4F45-BC80-457ABDEDF0D5}" srcOrd="4" destOrd="0" presId="urn:microsoft.com/office/officeart/2005/8/layout/hChevron3"/>
    <dgm:cxn modelId="{B5A8D136-02F7-4E02-A651-34633C4A750E}" type="presParOf" srcId="{F104620A-69C1-4394-8A70-4F146E50AB10}" destId="{EE321BFB-1335-4F53-8761-4675C8DD41C8}" srcOrd="5" destOrd="0" presId="urn:microsoft.com/office/officeart/2005/8/layout/hChevron3"/>
    <dgm:cxn modelId="{195A7C09-A7F4-4060-BCBC-246DBFFF3DA6}"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A2AAA17-915B-487F-B6DA-D7CD66831644}"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903DC47D-E403-4342-A490-63671F458655}">
      <dgm:prSet/>
      <dgm:spPr/>
      <dgm:t>
        <a:bodyPr/>
        <a:lstStyle/>
        <a:p>
          <a:r>
            <a:rPr lang="en-US"/>
            <a:t>Airports with </a:t>
          </a:r>
          <a:r>
            <a:rPr lang="en-US" b="1"/>
            <a:t>Highest</a:t>
          </a:r>
          <a:r>
            <a:rPr lang="en-US"/>
            <a:t> Cancellation Rates:</a:t>
          </a:r>
        </a:p>
      </dgm:t>
    </dgm:pt>
    <dgm:pt modelId="{2F8A689F-DCB7-414B-83E2-B8D3BFF0C4C3}" type="parTrans" cxnId="{6CF96FB2-A808-4152-B520-06DD4F6512D2}">
      <dgm:prSet/>
      <dgm:spPr/>
      <dgm:t>
        <a:bodyPr/>
        <a:lstStyle/>
        <a:p>
          <a:endParaRPr lang="en-US"/>
        </a:p>
      </dgm:t>
    </dgm:pt>
    <dgm:pt modelId="{748FA236-8312-4EE0-9D1E-B79537022D7E}" type="sibTrans" cxnId="{6CF96FB2-A808-4152-B520-06DD4F6512D2}">
      <dgm:prSet/>
      <dgm:spPr/>
      <dgm:t>
        <a:bodyPr/>
        <a:lstStyle/>
        <a:p>
          <a:endParaRPr lang="en-US"/>
        </a:p>
      </dgm:t>
    </dgm:pt>
    <dgm:pt modelId="{76E5793C-2DC1-4F08-B1E3-DFB2B6FB62A7}">
      <dgm:prSet/>
      <dgm:spPr/>
      <dgm:t>
        <a:bodyPr/>
        <a:lstStyle/>
        <a:p>
          <a:r>
            <a:rPr lang="en-US"/>
            <a:t>Vernal Regional Airport, </a:t>
          </a:r>
          <a:r>
            <a:rPr lang="en-US" b="1"/>
            <a:t>Vernal, UT</a:t>
          </a:r>
        </a:p>
      </dgm:t>
    </dgm:pt>
    <dgm:pt modelId="{A89B044A-1512-4A9B-8A73-3479B5F7231C}" type="parTrans" cxnId="{A6A26F17-BF6F-4219-B690-FB5B420CAB95}">
      <dgm:prSet/>
      <dgm:spPr/>
      <dgm:t>
        <a:bodyPr/>
        <a:lstStyle/>
        <a:p>
          <a:endParaRPr lang="en-US"/>
        </a:p>
      </dgm:t>
    </dgm:pt>
    <dgm:pt modelId="{ADB62509-387A-48AE-8897-DF78031C077F}" type="sibTrans" cxnId="{A6A26F17-BF6F-4219-B690-FB5B420CAB95}">
      <dgm:prSet/>
      <dgm:spPr/>
      <dgm:t>
        <a:bodyPr/>
        <a:lstStyle/>
        <a:p>
          <a:endParaRPr lang="en-US"/>
        </a:p>
      </dgm:t>
    </dgm:pt>
    <dgm:pt modelId="{975585C5-683A-44D7-B15B-782B66921E4F}">
      <dgm:prSet/>
      <dgm:spPr/>
      <dgm:t>
        <a:bodyPr/>
        <a:lstStyle/>
        <a:p>
          <a:r>
            <a:rPr lang="en-US"/>
            <a:t>Tom Madsen Unalaska Airport, </a:t>
          </a:r>
          <a:r>
            <a:rPr lang="en-US" b="1"/>
            <a:t>Unalaska, AK</a:t>
          </a:r>
        </a:p>
      </dgm:t>
    </dgm:pt>
    <dgm:pt modelId="{F5CDD64B-5854-4F75-A59D-CF372BD2D811}" type="parTrans" cxnId="{B09403D8-362B-47A5-9F78-6E92D93209F4}">
      <dgm:prSet/>
      <dgm:spPr/>
      <dgm:t>
        <a:bodyPr/>
        <a:lstStyle/>
        <a:p>
          <a:endParaRPr lang="en-US"/>
        </a:p>
      </dgm:t>
    </dgm:pt>
    <dgm:pt modelId="{88884C39-6549-4D20-8CC7-A42FD3595127}" type="sibTrans" cxnId="{B09403D8-362B-47A5-9F78-6E92D93209F4}">
      <dgm:prSet/>
      <dgm:spPr/>
      <dgm:t>
        <a:bodyPr/>
        <a:lstStyle/>
        <a:p>
          <a:endParaRPr lang="en-US"/>
        </a:p>
      </dgm:t>
    </dgm:pt>
    <dgm:pt modelId="{6CADE22E-A976-4B76-ABA2-94E722545B77}">
      <dgm:prSet/>
      <dgm:spPr/>
      <dgm:t>
        <a:bodyPr/>
        <a:lstStyle/>
        <a:p>
          <a:r>
            <a:rPr lang="en-US" b="0" i="0"/>
            <a:t>Muskegon County Airport</a:t>
          </a:r>
          <a:r>
            <a:rPr lang="en-US"/>
            <a:t>, </a:t>
          </a:r>
          <a:r>
            <a:rPr lang="en-US" b="1"/>
            <a:t>Muskegon, MI</a:t>
          </a:r>
        </a:p>
      </dgm:t>
    </dgm:pt>
    <dgm:pt modelId="{5886829B-5691-4505-8D8F-1765E65C6D39}" type="parTrans" cxnId="{C9512CA3-287A-44DB-BA04-889DAFFD91C0}">
      <dgm:prSet/>
      <dgm:spPr/>
      <dgm:t>
        <a:bodyPr/>
        <a:lstStyle/>
        <a:p>
          <a:endParaRPr lang="en-US"/>
        </a:p>
      </dgm:t>
    </dgm:pt>
    <dgm:pt modelId="{7DC318C2-B6CC-4A74-855B-FD1856EE0BDA}" type="sibTrans" cxnId="{C9512CA3-287A-44DB-BA04-889DAFFD91C0}">
      <dgm:prSet/>
      <dgm:spPr/>
      <dgm:t>
        <a:bodyPr/>
        <a:lstStyle/>
        <a:p>
          <a:endParaRPr lang="en-US"/>
        </a:p>
      </dgm:t>
    </dgm:pt>
    <dgm:pt modelId="{48B6433A-373D-47BE-A8A1-A0486B91F8E5}">
      <dgm:prSet/>
      <dgm:spPr/>
      <dgm:t>
        <a:bodyPr/>
        <a:lstStyle/>
        <a:p>
          <a:r>
            <a:rPr lang="en-US" b="0" i="0"/>
            <a:t>St. Cloud Regional Airport, </a:t>
          </a:r>
          <a:r>
            <a:rPr lang="en-US" b="1" i="0"/>
            <a:t>St Cloud, MN</a:t>
          </a:r>
          <a:endParaRPr lang="en-US" b="1"/>
        </a:p>
      </dgm:t>
    </dgm:pt>
    <dgm:pt modelId="{CFE93752-22DC-4586-BF9C-2B394948256B}" type="parTrans" cxnId="{F29C5B22-E22A-4DAC-BB57-AB6EA7C3F132}">
      <dgm:prSet/>
      <dgm:spPr/>
      <dgm:t>
        <a:bodyPr/>
        <a:lstStyle/>
        <a:p>
          <a:endParaRPr lang="en-US"/>
        </a:p>
      </dgm:t>
    </dgm:pt>
    <dgm:pt modelId="{C6F46F2B-C992-4A54-847F-BD55B0779421}" type="sibTrans" cxnId="{F29C5B22-E22A-4DAC-BB57-AB6EA7C3F132}">
      <dgm:prSet/>
      <dgm:spPr/>
      <dgm:t>
        <a:bodyPr/>
        <a:lstStyle/>
        <a:p>
          <a:endParaRPr lang="en-US"/>
        </a:p>
      </dgm:t>
    </dgm:pt>
    <dgm:pt modelId="{A1AF47EE-D894-4849-AB13-97972A651225}">
      <dgm:prSet/>
      <dgm:spPr/>
      <dgm:t>
        <a:bodyPr/>
        <a:lstStyle/>
        <a:p>
          <a:r>
            <a:rPr lang="en-US"/>
            <a:t>Aspen/Pitkin County Airport, </a:t>
          </a:r>
          <a:r>
            <a:rPr lang="en-US" b="1"/>
            <a:t>Aspen, CO</a:t>
          </a:r>
        </a:p>
      </dgm:t>
    </dgm:pt>
    <dgm:pt modelId="{5EE8CC51-D17E-4F91-B6E2-C60563B4B3DA}" type="parTrans" cxnId="{F944D27A-3FF5-4468-99A9-115E87DEBD85}">
      <dgm:prSet/>
      <dgm:spPr/>
      <dgm:t>
        <a:bodyPr/>
        <a:lstStyle/>
        <a:p>
          <a:endParaRPr lang="en-US"/>
        </a:p>
      </dgm:t>
    </dgm:pt>
    <dgm:pt modelId="{125A68DD-DEEB-4E3B-9A8F-9AF104CA71B4}" type="sibTrans" cxnId="{F944D27A-3FF5-4468-99A9-115E87DEBD85}">
      <dgm:prSet/>
      <dgm:spPr/>
      <dgm:t>
        <a:bodyPr/>
        <a:lstStyle/>
        <a:p>
          <a:endParaRPr lang="en-US"/>
        </a:p>
      </dgm:t>
    </dgm:pt>
    <dgm:pt modelId="{9A9168D0-8D27-4D7E-A816-27B0A9B0B3CF}">
      <dgm:prSet/>
      <dgm:spPr/>
      <dgm:t>
        <a:bodyPr/>
        <a:lstStyle/>
        <a:p>
          <a:r>
            <a:rPr lang="en-US"/>
            <a:t>Airports with </a:t>
          </a:r>
          <a:r>
            <a:rPr lang="en-US" b="1"/>
            <a:t>Lowest</a:t>
          </a:r>
          <a:r>
            <a:rPr lang="en-US"/>
            <a:t> Cancellation Rates:</a:t>
          </a:r>
        </a:p>
      </dgm:t>
    </dgm:pt>
    <dgm:pt modelId="{39C22465-532B-46CE-9E9C-7D0D4EF1B619}" type="parTrans" cxnId="{FF4CA087-4D7E-42C3-A314-94A038B93A6B}">
      <dgm:prSet/>
      <dgm:spPr/>
      <dgm:t>
        <a:bodyPr/>
        <a:lstStyle/>
        <a:p>
          <a:endParaRPr lang="en-US"/>
        </a:p>
      </dgm:t>
    </dgm:pt>
    <dgm:pt modelId="{FB70F281-E53B-4BD3-B3AA-9F2A03F9BB1E}" type="sibTrans" cxnId="{FF4CA087-4D7E-42C3-A314-94A038B93A6B}">
      <dgm:prSet/>
      <dgm:spPr/>
      <dgm:t>
        <a:bodyPr/>
        <a:lstStyle/>
        <a:p>
          <a:endParaRPr lang="en-US"/>
        </a:p>
      </dgm:t>
    </dgm:pt>
    <dgm:pt modelId="{399C461D-68BC-4424-9A82-7B96A7B8174A}">
      <dgm:prSet/>
      <dgm:spPr/>
      <dgm:t>
        <a:bodyPr/>
        <a:lstStyle/>
        <a:p>
          <a:r>
            <a:rPr lang="en-US"/>
            <a:t>Yellowstone Airport-WYS, </a:t>
          </a:r>
          <a:r>
            <a:rPr lang="en-US" b="1"/>
            <a:t>West Yellowstone, MT</a:t>
          </a:r>
        </a:p>
      </dgm:t>
    </dgm:pt>
    <dgm:pt modelId="{061CD92F-1FD7-4E31-A558-96123D5A7CAE}" type="parTrans" cxnId="{C80C6F13-725A-4C0B-8749-731B522CC239}">
      <dgm:prSet/>
      <dgm:spPr/>
      <dgm:t>
        <a:bodyPr/>
        <a:lstStyle/>
        <a:p>
          <a:endParaRPr lang="en-US"/>
        </a:p>
      </dgm:t>
    </dgm:pt>
    <dgm:pt modelId="{2CF0090D-50E1-4FD9-9433-DAA9844FB3FC}" type="sibTrans" cxnId="{C80C6F13-725A-4C0B-8749-731B522CC239}">
      <dgm:prSet/>
      <dgm:spPr/>
      <dgm:t>
        <a:bodyPr/>
        <a:lstStyle/>
        <a:p>
          <a:endParaRPr lang="en-US"/>
        </a:p>
      </dgm:t>
    </dgm:pt>
    <dgm:pt modelId="{ACC225B9-E825-41D3-9C1D-0CD1EA2F455B}">
      <dgm:prSet/>
      <dgm:spPr/>
      <dgm:t>
        <a:bodyPr/>
        <a:lstStyle/>
        <a:p>
          <a:r>
            <a:rPr lang="en-US"/>
            <a:t>Tucson International Airport, </a:t>
          </a:r>
          <a:r>
            <a:rPr lang="en-US" b="1"/>
            <a:t>Tucson, AZ</a:t>
          </a:r>
        </a:p>
      </dgm:t>
    </dgm:pt>
    <dgm:pt modelId="{0241937A-3BF2-42C1-8FC4-A4CEF52EEBB5}" type="parTrans" cxnId="{006F1974-A2F5-418F-B7F4-38D77798F9C6}">
      <dgm:prSet/>
      <dgm:spPr/>
      <dgm:t>
        <a:bodyPr/>
        <a:lstStyle/>
        <a:p>
          <a:endParaRPr lang="en-US"/>
        </a:p>
      </dgm:t>
    </dgm:pt>
    <dgm:pt modelId="{C9732F48-981E-401D-BD81-6BD63C4EFF35}" type="sibTrans" cxnId="{006F1974-A2F5-418F-B7F4-38D77798F9C6}">
      <dgm:prSet/>
      <dgm:spPr/>
      <dgm:t>
        <a:bodyPr/>
        <a:lstStyle/>
        <a:p>
          <a:endParaRPr lang="en-US"/>
        </a:p>
      </dgm:t>
    </dgm:pt>
    <dgm:pt modelId="{CF17A940-7CB5-44B7-8A0E-05277732CE5F}">
      <dgm:prSet/>
      <dgm:spPr/>
      <dgm:t>
        <a:bodyPr/>
        <a:lstStyle/>
        <a:p>
          <a:r>
            <a:rPr lang="en-US"/>
            <a:t>Lewiston-Nez Perce County Regional Airport, </a:t>
          </a:r>
          <a:r>
            <a:rPr lang="en-US" b="1"/>
            <a:t>Lewiston, ID</a:t>
          </a:r>
        </a:p>
      </dgm:t>
    </dgm:pt>
    <dgm:pt modelId="{079E63C6-B271-44FD-8303-34F249C8E610}" type="parTrans" cxnId="{08C83D02-DD7D-456E-B970-4A4D94C8999B}">
      <dgm:prSet/>
      <dgm:spPr/>
      <dgm:t>
        <a:bodyPr/>
        <a:lstStyle/>
        <a:p>
          <a:endParaRPr lang="en-US"/>
        </a:p>
      </dgm:t>
    </dgm:pt>
    <dgm:pt modelId="{86631B45-2885-48B8-85E4-46E29005DCAE}" type="sibTrans" cxnId="{08C83D02-DD7D-456E-B970-4A4D94C8999B}">
      <dgm:prSet/>
      <dgm:spPr/>
      <dgm:t>
        <a:bodyPr/>
        <a:lstStyle/>
        <a:p>
          <a:endParaRPr lang="en-US"/>
        </a:p>
      </dgm:t>
    </dgm:pt>
    <dgm:pt modelId="{5A1FEAA6-5442-41A2-A2FC-10A5A9B54953}">
      <dgm:prSet/>
      <dgm:spPr/>
      <dgm:t>
        <a:bodyPr/>
        <a:lstStyle/>
        <a:p>
          <a:r>
            <a:rPr lang="en-US"/>
            <a:t>Henry E. </a:t>
          </a:r>
          <a:r>
            <a:rPr lang="en-US" err="1"/>
            <a:t>Rohlsen</a:t>
          </a:r>
          <a:r>
            <a:rPr lang="en-US"/>
            <a:t> International Airport, </a:t>
          </a:r>
          <a:r>
            <a:rPr lang="en-US" b="1"/>
            <a:t>U.S. Virgin Islands</a:t>
          </a:r>
        </a:p>
      </dgm:t>
    </dgm:pt>
    <dgm:pt modelId="{E12BE57F-E114-4400-99B7-6A1672C0DF2E}" type="parTrans" cxnId="{2F057D03-7B1F-4C2B-BFFB-F3F8F77958B9}">
      <dgm:prSet/>
      <dgm:spPr/>
      <dgm:t>
        <a:bodyPr/>
        <a:lstStyle/>
        <a:p>
          <a:endParaRPr lang="en-US"/>
        </a:p>
      </dgm:t>
    </dgm:pt>
    <dgm:pt modelId="{BF9A70E1-DC38-4AF4-B167-624C0C6167B1}" type="sibTrans" cxnId="{2F057D03-7B1F-4C2B-BFFB-F3F8F77958B9}">
      <dgm:prSet/>
      <dgm:spPr/>
      <dgm:t>
        <a:bodyPr/>
        <a:lstStyle/>
        <a:p>
          <a:endParaRPr lang="en-US"/>
        </a:p>
      </dgm:t>
    </dgm:pt>
    <dgm:pt modelId="{2FAC4093-25B7-41DC-A1E0-D1FD2CA9964A}">
      <dgm:prSet/>
      <dgm:spPr/>
      <dgm:t>
        <a:bodyPr/>
        <a:lstStyle/>
        <a:p>
          <a:r>
            <a:rPr lang="en-US"/>
            <a:t>Magic Valley Regional Airport, </a:t>
          </a:r>
          <a:r>
            <a:rPr lang="en-US" b="1"/>
            <a:t>Twin Falls, ID</a:t>
          </a:r>
        </a:p>
      </dgm:t>
    </dgm:pt>
    <dgm:pt modelId="{B05F3330-BA96-4106-B492-E1F061E7F78F}" type="parTrans" cxnId="{716DA277-7884-4779-A84C-CB61A55441D6}">
      <dgm:prSet/>
      <dgm:spPr/>
      <dgm:t>
        <a:bodyPr/>
        <a:lstStyle/>
        <a:p>
          <a:endParaRPr lang="en-US"/>
        </a:p>
      </dgm:t>
    </dgm:pt>
    <dgm:pt modelId="{5F57BD4A-5684-4CE9-9E5B-20D8C99BABCC}" type="sibTrans" cxnId="{716DA277-7884-4779-A84C-CB61A55441D6}">
      <dgm:prSet/>
      <dgm:spPr/>
      <dgm:t>
        <a:bodyPr/>
        <a:lstStyle/>
        <a:p>
          <a:endParaRPr lang="en-US"/>
        </a:p>
      </dgm:t>
    </dgm:pt>
    <dgm:pt modelId="{9A7C4787-E042-498F-9D44-335D95B6C2B6}" type="pres">
      <dgm:prSet presAssocID="{BA2AAA17-915B-487F-B6DA-D7CD66831644}" presName="linear" presStyleCnt="0">
        <dgm:presLayoutVars>
          <dgm:dir/>
          <dgm:animLvl val="lvl"/>
          <dgm:resizeHandles val="exact"/>
        </dgm:presLayoutVars>
      </dgm:prSet>
      <dgm:spPr/>
    </dgm:pt>
    <dgm:pt modelId="{3529F93C-35A5-450A-ACD3-8FA9D941365D}" type="pres">
      <dgm:prSet presAssocID="{903DC47D-E403-4342-A490-63671F458655}" presName="parentLin" presStyleCnt="0"/>
      <dgm:spPr/>
    </dgm:pt>
    <dgm:pt modelId="{D1AA16F3-7BD8-4D05-92BF-382CB278621A}" type="pres">
      <dgm:prSet presAssocID="{903DC47D-E403-4342-A490-63671F458655}" presName="parentLeftMargin" presStyleLbl="node1" presStyleIdx="0" presStyleCnt="2"/>
      <dgm:spPr/>
    </dgm:pt>
    <dgm:pt modelId="{008C5A88-1550-4AD5-9F55-B56F8903BBF6}" type="pres">
      <dgm:prSet presAssocID="{903DC47D-E403-4342-A490-63671F458655}" presName="parentText" presStyleLbl="node1" presStyleIdx="0" presStyleCnt="2">
        <dgm:presLayoutVars>
          <dgm:chMax val="0"/>
          <dgm:bulletEnabled val="1"/>
        </dgm:presLayoutVars>
      </dgm:prSet>
      <dgm:spPr/>
    </dgm:pt>
    <dgm:pt modelId="{92CC9FC7-4521-49F5-A4A3-CE61994005C7}" type="pres">
      <dgm:prSet presAssocID="{903DC47D-E403-4342-A490-63671F458655}" presName="negativeSpace" presStyleCnt="0"/>
      <dgm:spPr/>
    </dgm:pt>
    <dgm:pt modelId="{2886F073-8806-4416-97CD-F64EC1951AB1}" type="pres">
      <dgm:prSet presAssocID="{903DC47D-E403-4342-A490-63671F458655}" presName="childText" presStyleLbl="conFgAcc1" presStyleIdx="0" presStyleCnt="2">
        <dgm:presLayoutVars>
          <dgm:bulletEnabled val="1"/>
        </dgm:presLayoutVars>
      </dgm:prSet>
      <dgm:spPr/>
    </dgm:pt>
    <dgm:pt modelId="{45072439-4DCF-42A4-AC66-C297B3E307E7}" type="pres">
      <dgm:prSet presAssocID="{748FA236-8312-4EE0-9D1E-B79537022D7E}" presName="spaceBetweenRectangles" presStyleCnt="0"/>
      <dgm:spPr/>
    </dgm:pt>
    <dgm:pt modelId="{02B56881-62BD-4820-860F-BB423343C345}" type="pres">
      <dgm:prSet presAssocID="{9A9168D0-8D27-4D7E-A816-27B0A9B0B3CF}" presName="parentLin" presStyleCnt="0"/>
      <dgm:spPr/>
    </dgm:pt>
    <dgm:pt modelId="{6FBDA30F-2AF8-47ED-BA7C-4422B2D62208}" type="pres">
      <dgm:prSet presAssocID="{9A9168D0-8D27-4D7E-A816-27B0A9B0B3CF}" presName="parentLeftMargin" presStyleLbl="node1" presStyleIdx="0" presStyleCnt="2"/>
      <dgm:spPr/>
    </dgm:pt>
    <dgm:pt modelId="{75E28200-CF12-4489-B2EF-A3B7BE995799}" type="pres">
      <dgm:prSet presAssocID="{9A9168D0-8D27-4D7E-A816-27B0A9B0B3CF}" presName="parentText" presStyleLbl="node1" presStyleIdx="1" presStyleCnt="2">
        <dgm:presLayoutVars>
          <dgm:chMax val="0"/>
          <dgm:bulletEnabled val="1"/>
        </dgm:presLayoutVars>
      </dgm:prSet>
      <dgm:spPr/>
    </dgm:pt>
    <dgm:pt modelId="{84472298-5C91-4324-AAE6-334019A45EBD}" type="pres">
      <dgm:prSet presAssocID="{9A9168D0-8D27-4D7E-A816-27B0A9B0B3CF}" presName="negativeSpace" presStyleCnt="0"/>
      <dgm:spPr/>
    </dgm:pt>
    <dgm:pt modelId="{DCE78A92-2E0C-4354-AE33-9D1A4CA59AC5}" type="pres">
      <dgm:prSet presAssocID="{9A9168D0-8D27-4D7E-A816-27B0A9B0B3CF}" presName="childText" presStyleLbl="conFgAcc1" presStyleIdx="1" presStyleCnt="2">
        <dgm:presLayoutVars>
          <dgm:bulletEnabled val="1"/>
        </dgm:presLayoutVars>
      </dgm:prSet>
      <dgm:spPr/>
    </dgm:pt>
  </dgm:ptLst>
  <dgm:cxnLst>
    <dgm:cxn modelId="{08C83D02-DD7D-456E-B970-4A4D94C8999B}" srcId="{9A9168D0-8D27-4D7E-A816-27B0A9B0B3CF}" destId="{CF17A940-7CB5-44B7-8A0E-05277732CE5F}" srcOrd="2" destOrd="0" parTransId="{079E63C6-B271-44FD-8303-34F249C8E610}" sibTransId="{86631B45-2885-48B8-85E4-46E29005DCAE}"/>
    <dgm:cxn modelId="{2F057D03-7B1F-4C2B-BFFB-F3F8F77958B9}" srcId="{9A9168D0-8D27-4D7E-A816-27B0A9B0B3CF}" destId="{5A1FEAA6-5442-41A2-A2FC-10A5A9B54953}" srcOrd="3" destOrd="0" parTransId="{E12BE57F-E114-4400-99B7-6A1672C0DF2E}" sibTransId="{BF9A70E1-DC38-4AF4-B167-624C0C6167B1}"/>
    <dgm:cxn modelId="{C80C6F13-725A-4C0B-8749-731B522CC239}" srcId="{9A9168D0-8D27-4D7E-A816-27B0A9B0B3CF}" destId="{399C461D-68BC-4424-9A82-7B96A7B8174A}" srcOrd="0" destOrd="0" parTransId="{061CD92F-1FD7-4E31-A558-96123D5A7CAE}" sibTransId="{2CF0090D-50E1-4FD9-9433-DAA9844FB3FC}"/>
    <dgm:cxn modelId="{A6A26F17-BF6F-4219-B690-FB5B420CAB95}" srcId="{903DC47D-E403-4342-A490-63671F458655}" destId="{76E5793C-2DC1-4F08-B1E3-DFB2B6FB62A7}" srcOrd="0" destOrd="0" parTransId="{A89B044A-1512-4A9B-8A73-3479B5F7231C}" sibTransId="{ADB62509-387A-48AE-8897-DF78031C077F}"/>
    <dgm:cxn modelId="{8D128918-D1B1-45F9-8C03-3367010C86AC}" type="presOf" srcId="{2FAC4093-25B7-41DC-A1E0-D1FD2CA9964A}" destId="{DCE78A92-2E0C-4354-AE33-9D1A4CA59AC5}" srcOrd="0" destOrd="4" presId="urn:microsoft.com/office/officeart/2005/8/layout/list1"/>
    <dgm:cxn modelId="{EA8A6D20-5B4F-4569-A6C9-129E14DD9EAD}" type="presOf" srcId="{903DC47D-E403-4342-A490-63671F458655}" destId="{008C5A88-1550-4AD5-9F55-B56F8903BBF6}" srcOrd="1" destOrd="0" presId="urn:microsoft.com/office/officeart/2005/8/layout/list1"/>
    <dgm:cxn modelId="{F29C5B22-E22A-4DAC-BB57-AB6EA7C3F132}" srcId="{903DC47D-E403-4342-A490-63671F458655}" destId="{48B6433A-373D-47BE-A8A1-A0486B91F8E5}" srcOrd="3" destOrd="0" parTransId="{CFE93752-22DC-4586-BF9C-2B394948256B}" sibTransId="{C6F46F2B-C992-4A54-847F-BD55B0779421}"/>
    <dgm:cxn modelId="{27A4E52F-CCF0-40DE-83A4-367C13B29D85}" type="presOf" srcId="{903DC47D-E403-4342-A490-63671F458655}" destId="{D1AA16F3-7BD8-4D05-92BF-382CB278621A}" srcOrd="0" destOrd="0" presId="urn:microsoft.com/office/officeart/2005/8/layout/list1"/>
    <dgm:cxn modelId="{B2E8696D-31C2-411B-BBD9-09F7BAF0EDB7}" type="presOf" srcId="{BA2AAA17-915B-487F-B6DA-D7CD66831644}" destId="{9A7C4787-E042-498F-9D44-335D95B6C2B6}" srcOrd="0" destOrd="0" presId="urn:microsoft.com/office/officeart/2005/8/layout/list1"/>
    <dgm:cxn modelId="{575FB173-45B8-404D-9892-6AD2742CEE29}" type="presOf" srcId="{975585C5-683A-44D7-B15B-782B66921E4F}" destId="{2886F073-8806-4416-97CD-F64EC1951AB1}" srcOrd="0" destOrd="1" presId="urn:microsoft.com/office/officeart/2005/8/layout/list1"/>
    <dgm:cxn modelId="{006F1974-A2F5-418F-B7F4-38D77798F9C6}" srcId="{9A9168D0-8D27-4D7E-A816-27B0A9B0B3CF}" destId="{ACC225B9-E825-41D3-9C1D-0CD1EA2F455B}" srcOrd="1" destOrd="0" parTransId="{0241937A-3BF2-42C1-8FC4-A4CEF52EEBB5}" sibTransId="{C9732F48-981E-401D-BD81-6BD63C4EFF35}"/>
    <dgm:cxn modelId="{716DA277-7884-4779-A84C-CB61A55441D6}" srcId="{9A9168D0-8D27-4D7E-A816-27B0A9B0B3CF}" destId="{2FAC4093-25B7-41DC-A1E0-D1FD2CA9964A}" srcOrd="4" destOrd="0" parTransId="{B05F3330-BA96-4106-B492-E1F061E7F78F}" sibTransId="{5F57BD4A-5684-4CE9-9E5B-20D8C99BABCC}"/>
    <dgm:cxn modelId="{FA2E7579-67E7-4662-933C-E0D4EF16DFA9}" type="presOf" srcId="{6CADE22E-A976-4B76-ABA2-94E722545B77}" destId="{2886F073-8806-4416-97CD-F64EC1951AB1}" srcOrd="0" destOrd="2" presId="urn:microsoft.com/office/officeart/2005/8/layout/list1"/>
    <dgm:cxn modelId="{F944D27A-3FF5-4468-99A9-115E87DEBD85}" srcId="{903DC47D-E403-4342-A490-63671F458655}" destId="{A1AF47EE-D894-4849-AB13-97972A651225}" srcOrd="4" destOrd="0" parTransId="{5EE8CC51-D17E-4F91-B6E2-C60563B4B3DA}" sibTransId="{125A68DD-DEEB-4E3B-9A8F-9AF104CA71B4}"/>
    <dgm:cxn modelId="{FF4CA087-4D7E-42C3-A314-94A038B93A6B}" srcId="{BA2AAA17-915B-487F-B6DA-D7CD66831644}" destId="{9A9168D0-8D27-4D7E-A816-27B0A9B0B3CF}" srcOrd="1" destOrd="0" parTransId="{39C22465-532B-46CE-9E9C-7D0D4EF1B619}" sibTransId="{FB70F281-E53B-4BD3-B3AA-9F2A03F9BB1E}"/>
    <dgm:cxn modelId="{22E08A95-126B-4724-A8E9-F7A9FBE16BC6}" type="presOf" srcId="{9A9168D0-8D27-4D7E-A816-27B0A9B0B3CF}" destId="{75E28200-CF12-4489-B2EF-A3B7BE995799}" srcOrd="1" destOrd="0" presId="urn:microsoft.com/office/officeart/2005/8/layout/list1"/>
    <dgm:cxn modelId="{0C596E96-D9E0-4039-A77B-D28D3DAC6116}" type="presOf" srcId="{ACC225B9-E825-41D3-9C1D-0CD1EA2F455B}" destId="{DCE78A92-2E0C-4354-AE33-9D1A4CA59AC5}" srcOrd="0" destOrd="1" presId="urn:microsoft.com/office/officeart/2005/8/layout/list1"/>
    <dgm:cxn modelId="{C9512CA3-287A-44DB-BA04-889DAFFD91C0}" srcId="{903DC47D-E403-4342-A490-63671F458655}" destId="{6CADE22E-A976-4B76-ABA2-94E722545B77}" srcOrd="2" destOrd="0" parTransId="{5886829B-5691-4505-8D8F-1765E65C6D39}" sibTransId="{7DC318C2-B6CC-4A74-855B-FD1856EE0BDA}"/>
    <dgm:cxn modelId="{DDAA93A8-057E-4076-90F1-D406BA12B8F0}" type="presOf" srcId="{9A9168D0-8D27-4D7E-A816-27B0A9B0B3CF}" destId="{6FBDA30F-2AF8-47ED-BA7C-4422B2D62208}" srcOrd="0" destOrd="0" presId="urn:microsoft.com/office/officeart/2005/8/layout/list1"/>
    <dgm:cxn modelId="{12CECEAB-30B4-4E5E-B2D5-0D3F1CEAA271}" type="presOf" srcId="{CF17A940-7CB5-44B7-8A0E-05277732CE5F}" destId="{DCE78A92-2E0C-4354-AE33-9D1A4CA59AC5}" srcOrd="0" destOrd="2" presId="urn:microsoft.com/office/officeart/2005/8/layout/list1"/>
    <dgm:cxn modelId="{4DA40FAC-6978-47C4-AA6B-E37EE5F8220F}" type="presOf" srcId="{5A1FEAA6-5442-41A2-A2FC-10A5A9B54953}" destId="{DCE78A92-2E0C-4354-AE33-9D1A4CA59AC5}" srcOrd="0" destOrd="3" presId="urn:microsoft.com/office/officeart/2005/8/layout/list1"/>
    <dgm:cxn modelId="{6CF96FB2-A808-4152-B520-06DD4F6512D2}" srcId="{BA2AAA17-915B-487F-B6DA-D7CD66831644}" destId="{903DC47D-E403-4342-A490-63671F458655}" srcOrd="0" destOrd="0" parTransId="{2F8A689F-DCB7-414B-83E2-B8D3BFF0C4C3}" sibTransId="{748FA236-8312-4EE0-9D1E-B79537022D7E}"/>
    <dgm:cxn modelId="{5BA823BF-D8DA-451C-81DE-7DF25BCE04D6}" type="presOf" srcId="{48B6433A-373D-47BE-A8A1-A0486B91F8E5}" destId="{2886F073-8806-4416-97CD-F64EC1951AB1}" srcOrd="0" destOrd="3" presId="urn:microsoft.com/office/officeart/2005/8/layout/list1"/>
    <dgm:cxn modelId="{CD26B2CB-2A9A-41F8-9713-EC0AAFA3F886}" type="presOf" srcId="{399C461D-68BC-4424-9A82-7B96A7B8174A}" destId="{DCE78A92-2E0C-4354-AE33-9D1A4CA59AC5}" srcOrd="0" destOrd="0" presId="urn:microsoft.com/office/officeart/2005/8/layout/list1"/>
    <dgm:cxn modelId="{B09403D8-362B-47A5-9F78-6E92D93209F4}" srcId="{903DC47D-E403-4342-A490-63671F458655}" destId="{975585C5-683A-44D7-B15B-782B66921E4F}" srcOrd="1" destOrd="0" parTransId="{F5CDD64B-5854-4F75-A59D-CF372BD2D811}" sibTransId="{88884C39-6549-4D20-8CC7-A42FD3595127}"/>
    <dgm:cxn modelId="{753829EE-9A9F-4E66-880E-8620E5B01A4E}" type="presOf" srcId="{76E5793C-2DC1-4F08-B1E3-DFB2B6FB62A7}" destId="{2886F073-8806-4416-97CD-F64EC1951AB1}" srcOrd="0" destOrd="0" presId="urn:microsoft.com/office/officeart/2005/8/layout/list1"/>
    <dgm:cxn modelId="{7D934AF8-CAC3-4476-BE26-B9B29C9C51EE}" type="presOf" srcId="{A1AF47EE-D894-4849-AB13-97972A651225}" destId="{2886F073-8806-4416-97CD-F64EC1951AB1}" srcOrd="0" destOrd="4" presId="urn:microsoft.com/office/officeart/2005/8/layout/list1"/>
    <dgm:cxn modelId="{B220995E-5A73-4820-AF64-9DDE35AF9F8C}" type="presParOf" srcId="{9A7C4787-E042-498F-9D44-335D95B6C2B6}" destId="{3529F93C-35A5-450A-ACD3-8FA9D941365D}" srcOrd="0" destOrd="0" presId="urn:microsoft.com/office/officeart/2005/8/layout/list1"/>
    <dgm:cxn modelId="{C18A2923-A0AB-482D-B019-FD212C34F540}" type="presParOf" srcId="{3529F93C-35A5-450A-ACD3-8FA9D941365D}" destId="{D1AA16F3-7BD8-4D05-92BF-382CB278621A}" srcOrd="0" destOrd="0" presId="urn:microsoft.com/office/officeart/2005/8/layout/list1"/>
    <dgm:cxn modelId="{B4B78CFA-783F-4F4D-B45F-96121CE9CD7C}" type="presParOf" srcId="{3529F93C-35A5-450A-ACD3-8FA9D941365D}" destId="{008C5A88-1550-4AD5-9F55-B56F8903BBF6}" srcOrd="1" destOrd="0" presId="urn:microsoft.com/office/officeart/2005/8/layout/list1"/>
    <dgm:cxn modelId="{0990CB15-D702-4A94-894C-0F92F299C9A8}" type="presParOf" srcId="{9A7C4787-E042-498F-9D44-335D95B6C2B6}" destId="{92CC9FC7-4521-49F5-A4A3-CE61994005C7}" srcOrd="1" destOrd="0" presId="urn:microsoft.com/office/officeart/2005/8/layout/list1"/>
    <dgm:cxn modelId="{85D23065-9B99-43B5-8EF7-1AB491BFE464}" type="presParOf" srcId="{9A7C4787-E042-498F-9D44-335D95B6C2B6}" destId="{2886F073-8806-4416-97CD-F64EC1951AB1}" srcOrd="2" destOrd="0" presId="urn:microsoft.com/office/officeart/2005/8/layout/list1"/>
    <dgm:cxn modelId="{58221E9C-5E79-4A6E-AC64-6CD9211252CB}" type="presParOf" srcId="{9A7C4787-E042-498F-9D44-335D95B6C2B6}" destId="{45072439-4DCF-42A4-AC66-C297B3E307E7}" srcOrd="3" destOrd="0" presId="urn:microsoft.com/office/officeart/2005/8/layout/list1"/>
    <dgm:cxn modelId="{73EA4600-3606-491F-9474-59CC9A42A10A}" type="presParOf" srcId="{9A7C4787-E042-498F-9D44-335D95B6C2B6}" destId="{02B56881-62BD-4820-860F-BB423343C345}" srcOrd="4" destOrd="0" presId="urn:microsoft.com/office/officeart/2005/8/layout/list1"/>
    <dgm:cxn modelId="{2507D017-45A4-4AA7-8851-64B913E28EB4}" type="presParOf" srcId="{02B56881-62BD-4820-860F-BB423343C345}" destId="{6FBDA30F-2AF8-47ED-BA7C-4422B2D62208}" srcOrd="0" destOrd="0" presId="urn:microsoft.com/office/officeart/2005/8/layout/list1"/>
    <dgm:cxn modelId="{4F251CCC-2F3E-4FF5-9FAC-70EA9EB26525}" type="presParOf" srcId="{02B56881-62BD-4820-860F-BB423343C345}" destId="{75E28200-CF12-4489-B2EF-A3B7BE995799}" srcOrd="1" destOrd="0" presId="urn:microsoft.com/office/officeart/2005/8/layout/list1"/>
    <dgm:cxn modelId="{2570BC0A-C9D6-4682-90B1-65BAEF829135}" type="presParOf" srcId="{9A7C4787-E042-498F-9D44-335D95B6C2B6}" destId="{84472298-5C91-4324-AAE6-334019A45EBD}" srcOrd="5" destOrd="0" presId="urn:microsoft.com/office/officeart/2005/8/layout/list1"/>
    <dgm:cxn modelId="{E78860C3-B761-4181-8B3B-4D12B6C147B5}" type="presParOf" srcId="{9A7C4787-E042-498F-9D44-335D95B6C2B6}" destId="{DCE78A92-2E0C-4354-AE33-9D1A4CA59AC5}" srcOrd="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1"/>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a:solidFill>
          <a:schemeClr val="accent2"/>
        </a:solidFill>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683930AA-1EA7-4A15-8700-E52D650CB8F5}" type="presOf" srcId="{828906CC-5413-496A-9475-80A8C25E8751}" destId="{F797680E-9B09-4F45-BC80-457ABDEDF0D5}" srcOrd="0" destOrd="0" presId="urn:microsoft.com/office/officeart/2005/8/layout/hChevron3"/>
    <dgm:cxn modelId="{43C907B6-4365-49A0-8004-B478100A960C}" type="presOf" srcId="{BAB40E2D-EB52-47D8-90A2-BCF46D8ED6F6}" destId="{2FB05177-AA8C-411B-93C9-4741D65AC976}" srcOrd="0" destOrd="0" presId="urn:microsoft.com/office/officeart/2005/8/layout/hChevron3"/>
    <dgm:cxn modelId="{EC6758E7-81C2-45BE-9465-29044AD3E6B8}" type="presOf" srcId="{EEE3B6B9-0DC9-4EE6-8364-2A09334F93C7}" destId="{4F70BD9C-16E8-4D0B-83EC-BA7665CF211C}" srcOrd="0" destOrd="0" presId="urn:microsoft.com/office/officeart/2005/8/layout/hChevron3"/>
    <dgm:cxn modelId="{B31564FA-97F6-4D26-B596-B5F41928E5D3}" type="presOf" srcId="{2AACF949-DE4A-4658-ADAC-7E7A4CC43B9B}" destId="{60C67832-E672-4791-A36F-C643C7FB3671}" srcOrd="0" destOrd="0" presId="urn:microsoft.com/office/officeart/2005/8/layout/hChevron3"/>
    <dgm:cxn modelId="{40DD6F1B-D45C-4765-B5DB-5110EBD9B2DE}" type="presParOf" srcId="{F104620A-69C1-4394-8A70-4F146E50AB10}" destId="{2FB05177-AA8C-411B-93C9-4741D65AC976}" srcOrd="0" destOrd="0" presId="urn:microsoft.com/office/officeart/2005/8/layout/hChevron3"/>
    <dgm:cxn modelId="{BDF70F5C-5D0F-4CF5-B4CF-FBAC5735579B}" type="presParOf" srcId="{F104620A-69C1-4394-8A70-4F146E50AB10}" destId="{A67639AD-DE6C-47EB-BAE8-982EF014DF90}" srcOrd="1" destOrd="0" presId="urn:microsoft.com/office/officeart/2005/8/layout/hChevron3"/>
    <dgm:cxn modelId="{3D7DA3D7-1F65-4D7D-9827-F0718B5F03C3}" type="presParOf" srcId="{F104620A-69C1-4394-8A70-4F146E50AB10}" destId="{60C67832-E672-4791-A36F-C643C7FB3671}" srcOrd="2" destOrd="0" presId="urn:microsoft.com/office/officeart/2005/8/layout/hChevron3"/>
    <dgm:cxn modelId="{F7A14401-8682-4BF7-BEBF-C81BA09F238C}" type="presParOf" srcId="{F104620A-69C1-4394-8A70-4F146E50AB10}" destId="{586F54FC-0B37-4C38-A68D-00DE23C38035}" srcOrd="3" destOrd="0" presId="urn:microsoft.com/office/officeart/2005/8/layout/hChevron3"/>
    <dgm:cxn modelId="{AF4AD4AF-5B9B-4479-BD82-E4DEA7785166}" type="presParOf" srcId="{F104620A-69C1-4394-8A70-4F146E50AB10}" destId="{F797680E-9B09-4F45-BC80-457ABDEDF0D5}" srcOrd="4" destOrd="0" presId="urn:microsoft.com/office/officeart/2005/8/layout/hChevron3"/>
    <dgm:cxn modelId="{B5A8D136-02F7-4E02-A651-34633C4A750E}" type="presParOf" srcId="{F104620A-69C1-4394-8A70-4F146E50AB10}" destId="{EE321BFB-1335-4F53-8761-4675C8DD41C8}" srcOrd="5" destOrd="0" presId="urn:microsoft.com/office/officeart/2005/8/layout/hChevron3"/>
    <dgm:cxn modelId="{195A7C09-A7F4-4060-BCBC-246DBFFF3DA6}"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1"/>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a:solidFill>
          <a:schemeClr val="accent2"/>
        </a:solidFill>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683930AA-1EA7-4A15-8700-E52D650CB8F5}" type="presOf" srcId="{828906CC-5413-496A-9475-80A8C25E8751}" destId="{F797680E-9B09-4F45-BC80-457ABDEDF0D5}" srcOrd="0" destOrd="0" presId="urn:microsoft.com/office/officeart/2005/8/layout/hChevron3"/>
    <dgm:cxn modelId="{43C907B6-4365-49A0-8004-B478100A960C}" type="presOf" srcId="{BAB40E2D-EB52-47D8-90A2-BCF46D8ED6F6}" destId="{2FB05177-AA8C-411B-93C9-4741D65AC976}" srcOrd="0" destOrd="0" presId="urn:microsoft.com/office/officeart/2005/8/layout/hChevron3"/>
    <dgm:cxn modelId="{EC6758E7-81C2-45BE-9465-29044AD3E6B8}" type="presOf" srcId="{EEE3B6B9-0DC9-4EE6-8364-2A09334F93C7}" destId="{4F70BD9C-16E8-4D0B-83EC-BA7665CF211C}" srcOrd="0" destOrd="0" presId="urn:microsoft.com/office/officeart/2005/8/layout/hChevron3"/>
    <dgm:cxn modelId="{B31564FA-97F6-4D26-B596-B5F41928E5D3}" type="presOf" srcId="{2AACF949-DE4A-4658-ADAC-7E7A4CC43B9B}" destId="{60C67832-E672-4791-A36F-C643C7FB3671}" srcOrd="0" destOrd="0" presId="urn:microsoft.com/office/officeart/2005/8/layout/hChevron3"/>
    <dgm:cxn modelId="{40DD6F1B-D45C-4765-B5DB-5110EBD9B2DE}" type="presParOf" srcId="{F104620A-69C1-4394-8A70-4F146E50AB10}" destId="{2FB05177-AA8C-411B-93C9-4741D65AC976}" srcOrd="0" destOrd="0" presId="urn:microsoft.com/office/officeart/2005/8/layout/hChevron3"/>
    <dgm:cxn modelId="{BDF70F5C-5D0F-4CF5-B4CF-FBAC5735579B}" type="presParOf" srcId="{F104620A-69C1-4394-8A70-4F146E50AB10}" destId="{A67639AD-DE6C-47EB-BAE8-982EF014DF90}" srcOrd="1" destOrd="0" presId="urn:microsoft.com/office/officeart/2005/8/layout/hChevron3"/>
    <dgm:cxn modelId="{3D7DA3D7-1F65-4D7D-9827-F0718B5F03C3}" type="presParOf" srcId="{F104620A-69C1-4394-8A70-4F146E50AB10}" destId="{60C67832-E672-4791-A36F-C643C7FB3671}" srcOrd="2" destOrd="0" presId="urn:microsoft.com/office/officeart/2005/8/layout/hChevron3"/>
    <dgm:cxn modelId="{F7A14401-8682-4BF7-BEBF-C81BA09F238C}" type="presParOf" srcId="{F104620A-69C1-4394-8A70-4F146E50AB10}" destId="{586F54FC-0B37-4C38-A68D-00DE23C38035}" srcOrd="3" destOrd="0" presId="urn:microsoft.com/office/officeart/2005/8/layout/hChevron3"/>
    <dgm:cxn modelId="{AF4AD4AF-5B9B-4479-BD82-E4DEA7785166}" type="presParOf" srcId="{F104620A-69C1-4394-8A70-4F146E50AB10}" destId="{F797680E-9B09-4F45-BC80-457ABDEDF0D5}" srcOrd="4" destOrd="0" presId="urn:microsoft.com/office/officeart/2005/8/layout/hChevron3"/>
    <dgm:cxn modelId="{B5A8D136-02F7-4E02-A651-34633C4A750E}" type="presParOf" srcId="{F104620A-69C1-4394-8A70-4F146E50AB10}" destId="{EE321BFB-1335-4F53-8761-4675C8DD41C8}" srcOrd="5" destOrd="0" presId="urn:microsoft.com/office/officeart/2005/8/layout/hChevron3"/>
    <dgm:cxn modelId="{195A7C09-A7F4-4060-BCBC-246DBFFF3DA6}"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1"/>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a:solidFill>
          <a:schemeClr val="accent2"/>
        </a:solidFill>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683930AA-1EA7-4A15-8700-E52D650CB8F5}" type="presOf" srcId="{828906CC-5413-496A-9475-80A8C25E8751}" destId="{F797680E-9B09-4F45-BC80-457ABDEDF0D5}" srcOrd="0" destOrd="0" presId="urn:microsoft.com/office/officeart/2005/8/layout/hChevron3"/>
    <dgm:cxn modelId="{43C907B6-4365-49A0-8004-B478100A960C}" type="presOf" srcId="{BAB40E2D-EB52-47D8-90A2-BCF46D8ED6F6}" destId="{2FB05177-AA8C-411B-93C9-4741D65AC976}" srcOrd="0" destOrd="0" presId="urn:microsoft.com/office/officeart/2005/8/layout/hChevron3"/>
    <dgm:cxn modelId="{EC6758E7-81C2-45BE-9465-29044AD3E6B8}" type="presOf" srcId="{EEE3B6B9-0DC9-4EE6-8364-2A09334F93C7}" destId="{4F70BD9C-16E8-4D0B-83EC-BA7665CF211C}" srcOrd="0" destOrd="0" presId="urn:microsoft.com/office/officeart/2005/8/layout/hChevron3"/>
    <dgm:cxn modelId="{B31564FA-97F6-4D26-B596-B5F41928E5D3}" type="presOf" srcId="{2AACF949-DE4A-4658-ADAC-7E7A4CC43B9B}" destId="{60C67832-E672-4791-A36F-C643C7FB3671}" srcOrd="0" destOrd="0" presId="urn:microsoft.com/office/officeart/2005/8/layout/hChevron3"/>
    <dgm:cxn modelId="{40DD6F1B-D45C-4765-B5DB-5110EBD9B2DE}" type="presParOf" srcId="{F104620A-69C1-4394-8A70-4F146E50AB10}" destId="{2FB05177-AA8C-411B-93C9-4741D65AC976}" srcOrd="0" destOrd="0" presId="urn:microsoft.com/office/officeart/2005/8/layout/hChevron3"/>
    <dgm:cxn modelId="{BDF70F5C-5D0F-4CF5-B4CF-FBAC5735579B}" type="presParOf" srcId="{F104620A-69C1-4394-8A70-4F146E50AB10}" destId="{A67639AD-DE6C-47EB-BAE8-982EF014DF90}" srcOrd="1" destOrd="0" presId="urn:microsoft.com/office/officeart/2005/8/layout/hChevron3"/>
    <dgm:cxn modelId="{3D7DA3D7-1F65-4D7D-9827-F0718B5F03C3}" type="presParOf" srcId="{F104620A-69C1-4394-8A70-4F146E50AB10}" destId="{60C67832-E672-4791-A36F-C643C7FB3671}" srcOrd="2" destOrd="0" presId="urn:microsoft.com/office/officeart/2005/8/layout/hChevron3"/>
    <dgm:cxn modelId="{F7A14401-8682-4BF7-BEBF-C81BA09F238C}" type="presParOf" srcId="{F104620A-69C1-4394-8A70-4F146E50AB10}" destId="{586F54FC-0B37-4C38-A68D-00DE23C38035}" srcOrd="3" destOrd="0" presId="urn:microsoft.com/office/officeart/2005/8/layout/hChevron3"/>
    <dgm:cxn modelId="{AF4AD4AF-5B9B-4479-BD82-E4DEA7785166}" type="presParOf" srcId="{F104620A-69C1-4394-8A70-4F146E50AB10}" destId="{F797680E-9B09-4F45-BC80-457ABDEDF0D5}" srcOrd="4" destOrd="0" presId="urn:microsoft.com/office/officeart/2005/8/layout/hChevron3"/>
    <dgm:cxn modelId="{B5A8D136-02F7-4E02-A651-34633C4A750E}" type="presParOf" srcId="{F104620A-69C1-4394-8A70-4F146E50AB10}" destId="{EE321BFB-1335-4F53-8761-4675C8DD41C8}" srcOrd="5" destOrd="0" presId="urn:microsoft.com/office/officeart/2005/8/layout/hChevron3"/>
    <dgm:cxn modelId="{195A7C09-A7F4-4060-BCBC-246DBFFF3DA6}"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1"/>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a:solidFill>
          <a:schemeClr val="accent2"/>
        </a:solidFill>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683930AA-1EA7-4A15-8700-E52D650CB8F5}" type="presOf" srcId="{828906CC-5413-496A-9475-80A8C25E8751}" destId="{F797680E-9B09-4F45-BC80-457ABDEDF0D5}" srcOrd="0" destOrd="0" presId="urn:microsoft.com/office/officeart/2005/8/layout/hChevron3"/>
    <dgm:cxn modelId="{43C907B6-4365-49A0-8004-B478100A960C}" type="presOf" srcId="{BAB40E2D-EB52-47D8-90A2-BCF46D8ED6F6}" destId="{2FB05177-AA8C-411B-93C9-4741D65AC976}" srcOrd="0" destOrd="0" presId="urn:microsoft.com/office/officeart/2005/8/layout/hChevron3"/>
    <dgm:cxn modelId="{EC6758E7-81C2-45BE-9465-29044AD3E6B8}" type="presOf" srcId="{EEE3B6B9-0DC9-4EE6-8364-2A09334F93C7}" destId="{4F70BD9C-16E8-4D0B-83EC-BA7665CF211C}" srcOrd="0" destOrd="0" presId="urn:microsoft.com/office/officeart/2005/8/layout/hChevron3"/>
    <dgm:cxn modelId="{B31564FA-97F6-4D26-B596-B5F41928E5D3}" type="presOf" srcId="{2AACF949-DE4A-4658-ADAC-7E7A4CC43B9B}" destId="{60C67832-E672-4791-A36F-C643C7FB3671}" srcOrd="0" destOrd="0" presId="urn:microsoft.com/office/officeart/2005/8/layout/hChevron3"/>
    <dgm:cxn modelId="{40DD6F1B-D45C-4765-B5DB-5110EBD9B2DE}" type="presParOf" srcId="{F104620A-69C1-4394-8A70-4F146E50AB10}" destId="{2FB05177-AA8C-411B-93C9-4741D65AC976}" srcOrd="0" destOrd="0" presId="urn:microsoft.com/office/officeart/2005/8/layout/hChevron3"/>
    <dgm:cxn modelId="{BDF70F5C-5D0F-4CF5-B4CF-FBAC5735579B}" type="presParOf" srcId="{F104620A-69C1-4394-8A70-4F146E50AB10}" destId="{A67639AD-DE6C-47EB-BAE8-982EF014DF90}" srcOrd="1" destOrd="0" presId="urn:microsoft.com/office/officeart/2005/8/layout/hChevron3"/>
    <dgm:cxn modelId="{3D7DA3D7-1F65-4D7D-9827-F0718B5F03C3}" type="presParOf" srcId="{F104620A-69C1-4394-8A70-4F146E50AB10}" destId="{60C67832-E672-4791-A36F-C643C7FB3671}" srcOrd="2" destOrd="0" presId="urn:microsoft.com/office/officeart/2005/8/layout/hChevron3"/>
    <dgm:cxn modelId="{F7A14401-8682-4BF7-BEBF-C81BA09F238C}" type="presParOf" srcId="{F104620A-69C1-4394-8A70-4F146E50AB10}" destId="{586F54FC-0B37-4C38-A68D-00DE23C38035}" srcOrd="3" destOrd="0" presId="urn:microsoft.com/office/officeart/2005/8/layout/hChevron3"/>
    <dgm:cxn modelId="{AF4AD4AF-5B9B-4479-BD82-E4DEA7785166}" type="presParOf" srcId="{F104620A-69C1-4394-8A70-4F146E50AB10}" destId="{F797680E-9B09-4F45-BC80-457ABDEDF0D5}" srcOrd="4" destOrd="0" presId="urn:microsoft.com/office/officeart/2005/8/layout/hChevron3"/>
    <dgm:cxn modelId="{B5A8D136-02F7-4E02-A651-34633C4A750E}" type="presParOf" srcId="{F104620A-69C1-4394-8A70-4F146E50AB10}" destId="{EE321BFB-1335-4F53-8761-4675C8DD41C8}" srcOrd="5" destOrd="0" presId="urn:microsoft.com/office/officeart/2005/8/layout/hChevron3"/>
    <dgm:cxn modelId="{195A7C09-A7F4-4060-BCBC-246DBFFF3DA6}"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1"/>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a:solidFill>
          <a:schemeClr val="accent1"/>
        </a:solidFill>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a:solidFill>
          <a:schemeClr val="accent2"/>
        </a:solidFill>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683930AA-1EA7-4A15-8700-E52D650CB8F5}" type="presOf" srcId="{828906CC-5413-496A-9475-80A8C25E8751}" destId="{F797680E-9B09-4F45-BC80-457ABDEDF0D5}" srcOrd="0" destOrd="0" presId="urn:microsoft.com/office/officeart/2005/8/layout/hChevron3"/>
    <dgm:cxn modelId="{43C907B6-4365-49A0-8004-B478100A960C}" type="presOf" srcId="{BAB40E2D-EB52-47D8-90A2-BCF46D8ED6F6}" destId="{2FB05177-AA8C-411B-93C9-4741D65AC976}" srcOrd="0" destOrd="0" presId="urn:microsoft.com/office/officeart/2005/8/layout/hChevron3"/>
    <dgm:cxn modelId="{EC6758E7-81C2-45BE-9465-29044AD3E6B8}" type="presOf" srcId="{EEE3B6B9-0DC9-4EE6-8364-2A09334F93C7}" destId="{4F70BD9C-16E8-4D0B-83EC-BA7665CF211C}" srcOrd="0" destOrd="0" presId="urn:microsoft.com/office/officeart/2005/8/layout/hChevron3"/>
    <dgm:cxn modelId="{B31564FA-97F6-4D26-B596-B5F41928E5D3}" type="presOf" srcId="{2AACF949-DE4A-4658-ADAC-7E7A4CC43B9B}" destId="{60C67832-E672-4791-A36F-C643C7FB3671}" srcOrd="0" destOrd="0" presId="urn:microsoft.com/office/officeart/2005/8/layout/hChevron3"/>
    <dgm:cxn modelId="{40DD6F1B-D45C-4765-B5DB-5110EBD9B2DE}" type="presParOf" srcId="{F104620A-69C1-4394-8A70-4F146E50AB10}" destId="{2FB05177-AA8C-411B-93C9-4741D65AC976}" srcOrd="0" destOrd="0" presId="urn:microsoft.com/office/officeart/2005/8/layout/hChevron3"/>
    <dgm:cxn modelId="{BDF70F5C-5D0F-4CF5-B4CF-FBAC5735579B}" type="presParOf" srcId="{F104620A-69C1-4394-8A70-4F146E50AB10}" destId="{A67639AD-DE6C-47EB-BAE8-982EF014DF90}" srcOrd="1" destOrd="0" presId="urn:microsoft.com/office/officeart/2005/8/layout/hChevron3"/>
    <dgm:cxn modelId="{3D7DA3D7-1F65-4D7D-9827-F0718B5F03C3}" type="presParOf" srcId="{F104620A-69C1-4394-8A70-4F146E50AB10}" destId="{60C67832-E672-4791-A36F-C643C7FB3671}" srcOrd="2" destOrd="0" presId="urn:microsoft.com/office/officeart/2005/8/layout/hChevron3"/>
    <dgm:cxn modelId="{F7A14401-8682-4BF7-BEBF-C81BA09F238C}" type="presParOf" srcId="{F104620A-69C1-4394-8A70-4F146E50AB10}" destId="{586F54FC-0B37-4C38-A68D-00DE23C38035}" srcOrd="3" destOrd="0" presId="urn:microsoft.com/office/officeart/2005/8/layout/hChevron3"/>
    <dgm:cxn modelId="{AF4AD4AF-5B9B-4479-BD82-E4DEA7785166}" type="presParOf" srcId="{F104620A-69C1-4394-8A70-4F146E50AB10}" destId="{F797680E-9B09-4F45-BC80-457ABDEDF0D5}" srcOrd="4" destOrd="0" presId="urn:microsoft.com/office/officeart/2005/8/layout/hChevron3"/>
    <dgm:cxn modelId="{B5A8D136-02F7-4E02-A651-34633C4A750E}" type="presParOf" srcId="{F104620A-69C1-4394-8A70-4F146E50AB10}" destId="{EE321BFB-1335-4F53-8761-4675C8DD41C8}" srcOrd="5" destOrd="0" presId="urn:microsoft.com/office/officeart/2005/8/layout/hChevron3"/>
    <dgm:cxn modelId="{195A7C09-A7F4-4060-BCBC-246DBFFF3DA6}"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F8A137-124E-4389-A883-FBE478B7CED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F5D2C5A-C058-49FE-9728-C3364EDB836D}">
      <dgm:prSet/>
      <dgm:spPr/>
      <dgm:t>
        <a:bodyPr/>
        <a:lstStyle/>
        <a:p>
          <a:pPr>
            <a:lnSpc>
              <a:spcPct val="100000"/>
            </a:lnSpc>
          </a:pPr>
          <a:r>
            <a:rPr lang="en-US"/>
            <a:t>Predict flight cancellations based on weather and airline employees</a:t>
          </a:r>
        </a:p>
      </dgm:t>
    </dgm:pt>
    <dgm:pt modelId="{2013FC44-0049-4DEB-BC54-10CC4169FCAC}" type="parTrans" cxnId="{9E966DE2-ADF9-4992-94AC-7C8D6D69CBFD}">
      <dgm:prSet/>
      <dgm:spPr/>
      <dgm:t>
        <a:bodyPr/>
        <a:lstStyle/>
        <a:p>
          <a:endParaRPr lang="en-US"/>
        </a:p>
      </dgm:t>
    </dgm:pt>
    <dgm:pt modelId="{0717804A-D390-4495-9DD1-89B86817D66A}" type="sibTrans" cxnId="{9E966DE2-ADF9-4992-94AC-7C8D6D69CBFD}">
      <dgm:prSet/>
      <dgm:spPr/>
      <dgm:t>
        <a:bodyPr/>
        <a:lstStyle/>
        <a:p>
          <a:endParaRPr lang="en-US"/>
        </a:p>
      </dgm:t>
    </dgm:pt>
    <dgm:pt modelId="{8A76114C-1228-46BA-80B0-7C6F44BD00E6}">
      <dgm:prSet/>
      <dgm:spPr/>
      <dgm:t>
        <a:bodyPr/>
        <a:lstStyle/>
        <a:p>
          <a:pPr>
            <a:lnSpc>
              <a:spcPct val="100000"/>
            </a:lnSpc>
          </a:pPr>
          <a:r>
            <a:rPr lang="en-US"/>
            <a:t>Achieve </a:t>
          </a:r>
          <a:r>
            <a:rPr lang="en-US">
              <a:latin typeface="Calibri Light" panose="020F0302020204030204"/>
            </a:rPr>
            <a:t>65.7%</a:t>
          </a:r>
          <a:r>
            <a:rPr lang="en-US"/>
            <a:t> </a:t>
          </a:r>
          <a:r>
            <a:rPr lang="en-US">
              <a:latin typeface="Calibri Light" panose="020F0302020204030204"/>
            </a:rPr>
            <a:t>recall score</a:t>
          </a:r>
          <a:endParaRPr lang="en-US"/>
        </a:p>
      </dgm:t>
    </dgm:pt>
    <dgm:pt modelId="{F148CFB3-4B60-40DD-9E9F-DA0EBB759BC1}" type="parTrans" cxnId="{D76EAF8A-0911-4848-B437-BC0801410533}">
      <dgm:prSet/>
      <dgm:spPr/>
      <dgm:t>
        <a:bodyPr/>
        <a:lstStyle/>
        <a:p>
          <a:endParaRPr lang="en-US"/>
        </a:p>
      </dgm:t>
    </dgm:pt>
    <dgm:pt modelId="{2D475D28-88EA-48A4-AE26-C79E1D169C77}" type="sibTrans" cxnId="{D76EAF8A-0911-4848-B437-BC0801410533}">
      <dgm:prSet/>
      <dgm:spPr/>
      <dgm:t>
        <a:bodyPr/>
        <a:lstStyle/>
        <a:p>
          <a:endParaRPr lang="en-US"/>
        </a:p>
      </dgm:t>
    </dgm:pt>
    <dgm:pt modelId="{60FAC15D-E0D8-4EFB-9A55-B5E7C06ABB7C}">
      <dgm:prSet/>
      <dgm:spPr/>
      <dgm:t>
        <a:bodyPr/>
        <a:lstStyle/>
        <a:p>
          <a:pPr>
            <a:lnSpc>
              <a:spcPct val="100000"/>
            </a:lnSpc>
          </a:pPr>
          <a:r>
            <a:rPr lang="en-US"/>
            <a:t>Domestic flights for 10 airlines from 2018-2022</a:t>
          </a:r>
        </a:p>
      </dgm:t>
    </dgm:pt>
    <dgm:pt modelId="{3538513F-C732-4600-9936-EBD0D3D7949F}" type="parTrans" cxnId="{F90EA75D-70C0-456F-B60B-16EB2724A12E}">
      <dgm:prSet/>
      <dgm:spPr/>
      <dgm:t>
        <a:bodyPr/>
        <a:lstStyle/>
        <a:p>
          <a:endParaRPr lang="en-US"/>
        </a:p>
      </dgm:t>
    </dgm:pt>
    <dgm:pt modelId="{930B5228-9C25-422B-BFEE-372C01F9A248}" type="sibTrans" cxnId="{F90EA75D-70C0-456F-B60B-16EB2724A12E}">
      <dgm:prSet/>
      <dgm:spPr/>
      <dgm:t>
        <a:bodyPr/>
        <a:lstStyle/>
        <a:p>
          <a:endParaRPr lang="en-US"/>
        </a:p>
      </dgm:t>
    </dgm:pt>
    <dgm:pt modelId="{36CA893D-B7F2-4585-BAB1-16FCC144178A}">
      <dgm:prSet/>
      <dgm:spPr/>
      <dgm:t>
        <a:bodyPr/>
        <a:lstStyle/>
        <a:p>
          <a:pPr>
            <a:lnSpc>
              <a:spcPct val="100000"/>
            </a:lnSpc>
          </a:pPr>
          <a:r>
            <a:rPr lang="en-US"/>
            <a:t>Using inputs that are predictable days before the flight</a:t>
          </a:r>
        </a:p>
      </dgm:t>
    </dgm:pt>
    <dgm:pt modelId="{473B0DC1-378A-46EF-B18A-1C271CFB32C2}" type="parTrans" cxnId="{584FA478-242B-4142-A934-623442991908}">
      <dgm:prSet/>
      <dgm:spPr/>
      <dgm:t>
        <a:bodyPr/>
        <a:lstStyle/>
        <a:p>
          <a:endParaRPr lang="en-US"/>
        </a:p>
      </dgm:t>
    </dgm:pt>
    <dgm:pt modelId="{79294412-4BFB-4759-928C-74A394FD7409}" type="sibTrans" cxnId="{584FA478-242B-4142-A934-623442991908}">
      <dgm:prSet/>
      <dgm:spPr/>
      <dgm:t>
        <a:bodyPr/>
        <a:lstStyle/>
        <a:p>
          <a:endParaRPr lang="en-US"/>
        </a:p>
      </dgm:t>
    </dgm:pt>
    <dgm:pt modelId="{A9A50B56-16D9-48D5-9DC3-478B41F82FA4}" type="pres">
      <dgm:prSet presAssocID="{18F8A137-124E-4389-A883-FBE478B7CED3}" presName="root" presStyleCnt="0">
        <dgm:presLayoutVars>
          <dgm:dir/>
          <dgm:resizeHandles val="exact"/>
        </dgm:presLayoutVars>
      </dgm:prSet>
      <dgm:spPr/>
    </dgm:pt>
    <dgm:pt modelId="{9917943E-192F-46AE-BDB8-D54AE8C3232C}" type="pres">
      <dgm:prSet presAssocID="{4F5D2C5A-C058-49FE-9728-C3364EDB836D}" presName="compNode" presStyleCnt="0"/>
      <dgm:spPr/>
    </dgm:pt>
    <dgm:pt modelId="{0C4BC84B-AE89-4326-AA8F-1788960562FF}" type="pres">
      <dgm:prSet presAssocID="{4F5D2C5A-C058-49FE-9728-C3364EDB836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irplane"/>
        </a:ext>
      </dgm:extLst>
    </dgm:pt>
    <dgm:pt modelId="{3CF300D6-DF7A-4EA2-9D10-D6BE35CFA095}" type="pres">
      <dgm:prSet presAssocID="{4F5D2C5A-C058-49FE-9728-C3364EDB836D}" presName="spaceRect" presStyleCnt="0"/>
      <dgm:spPr/>
    </dgm:pt>
    <dgm:pt modelId="{24A865EB-B44E-450A-9EF5-98FADD11275E}" type="pres">
      <dgm:prSet presAssocID="{4F5D2C5A-C058-49FE-9728-C3364EDB836D}" presName="textRect" presStyleLbl="revTx" presStyleIdx="0" presStyleCnt="4">
        <dgm:presLayoutVars>
          <dgm:chMax val="1"/>
          <dgm:chPref val="1"/>
        </dgm:presLayoutVars>
      </dgm:prSet>
      <dgm:spPr/>
    </dgm:pt>
    <dgm:pt modelId="{C1C5D3C7-797D-49CF-807A-1472CC64D06A}" type="pres">
      <dgm:prSet presAssocID="{0717804A-D390-4495-9DD1-89B86817D66A}" presName="sibTrans" presStyleCnt="0"/>
      <dgm:spPr/>
    </dgm:pt>
    <dgm:pt modelId="{C9992684-70C7-4B72-AF6E-27FE7D6AAE18}" type="pres">
      <dgm:prSet presAssocID="{8A76114C-1228-46BA-80B0-7C6F44BD00E6}" presName="compNode" presStyleCnt="0"/>
      <dgm:spPr/>
    </dgm:pt>
    <dgm:pt modelId="{183E2A0F-1987-4049-83B4-4C8D3063DB80}" type="pres">
      <dgm:prSet presAssocID="{8A76114C-1228-46BA-80B0-7C6F44BD00E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AEAFBE40-66E3-44CD-AFB1-DD830AF9E4D3}" type="pres">
      <dgm:prSet presAssocID="{8A76114C-1228-46BA-80B0-7C6F44BD00E6}" presName="spaceRect" presStyleCnt="0"/>
      <dgm:spPr/>
    </dgm:pt>
    <dgm:pt modelId="{D8025714-5539-4B8F-B671-AF5EBF5CF60F}" type="pres">
      <dgm:prSet presAssocID="{8A76114C-1228-46BA-80B0-7C6F44BD00E6}" presName="textRect" presStyleLbl="revTx" presStyleIdx="1" presStyleCnt="4">
        <dgm:presLayoutVars>
          <dgm:chMax val="1"/>
          <dgm:chPref val="1"/>
        </dgm:presLayoutVars>
      </dgm:prSet>
      <dgm:spPr/>
    </dgm:pt>
    <dgm:pt modelId="{00E39287-A756-42D1-8700-988F1B4D82CC}" type="pres">
      <dgm:prSet presAssocID="{2D475D28-88EA-48A4-AE26-C79E1D169C77}" presName="sibTrans" presStyleCnt="0"/>
      <dgm:spPr/>
    </dgm:pt>
    <dgm:pt modelId="{26F4A0EC-7319-4C2F-9434-3F608BFF9995}" type="pres">
      <dgm:prSet presAssocID="{60FAC15D-E0D8-4EFB-9A55-B5E7C06ABB7C}" presName="compNode" presStyleCnt="0"/>
      <dgm:spPr/>
    </dgm:pt>
    <dgm:pt modelId="{10C2FE05-79DC-4B63-8887-E8B4DFD6B1E3}" type="pres">
      <dgm:prSet presAssocID="{60FAC15D-E0D8-4EFB-9A55-B5E7C06ABB7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icopter"/>
        </a:ext>
      </dgm:extLst>
    </dgm:pt>
    <dgm:pt modelId="{BA9DC1E4-8250-437E-A1B2-A9CD10CB0718}" type="pres">
      <dgm:prSet presAssocID="{60FAC15D-E0D8-4EFB-9A55-B5E7C06ABB7C}" presName="spaceRect" presStyleCnt="0"/>
      <dgm:spPr/>
    </dgm:pt>
    <dgm:pt modelId="{F0E89F23-EBF5-444D-80CF-6F944CEE9F74}" type="pres">
      <dgm:prSet presAssocID="{60FAC15D-E0D8-4EFB-9A55-B5E7C06ABB7C}" presName="textRect" presStyleLbl="revTx" presStyleIdx="2" presStyleCnt="4">
        <dgm:presLayoutVars>
          <dgm:chMax val="1"/>
          <dgm:chPref val="1"/>
        </dgm:presLayoutVars>
      </dgm:prSet>
      <dgm:spPr/>
    </dgm:pt>
    <dgm:pt modelId="{0D26314D-94A2-4815-BA08-828607371ACC}" type="pres">
      <dgm:prSet presAssocID="{930B5228-9C25-422B-BFEE-372C01F9A248}" presName="sibTrans" presStyleCnt="0"/>
      <dgm:spPr/>
    </dgm:pt>
    <dgm:pt modelId="{29CC7A99-1C97-4DB2-83B1-FC7DB6C4A209}" type="pres">
      <dgm:prSet presAssocID="{36CA893D-B7F2-4585-BAB1-16FCC144178A}" presName="compNode" presStyleCnt="0"/>
      <dgm:spPr/>
    </dgm:pt>
    <dgm:pt modelId="{2D948477-6374-47CC-A9E5-2511D2EF6451}" type="pres">
      <dgm:prSet presAssocID="{36CA893D-B7F2-4585-BAB1-16FCC144178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3F74B972-E67C-41EF-B8F0-D7217BAC3ECF}" type="pres">
      <dgm:prSet presAssocID="{36CA893D-B7F2-4585-BAB1-16FCC144178A}" presName="spaceRect" presStyleCnt="0"/>
      <dgm:spPr/>
    </dgm:pt>
    <dgm:pt modelId="{390C3405-E3CF-442C-9F01-CCFBD2FC239A}" type="pres">
      <dgm:prSet presAssocID="{36CA893D-B7F2-4585-BAB1-16FCC144178A}" presName="textRect" presStyleLbl="revTx" presStyleIdx="3" presStyleCnt="4">
        <dgm:presLayoutVars>
          <dgm:chMax val="1"/>
          <dgm:chPref val="1"/>
        </dgm:presLayoutVars>
      </dgm:prSet>
      <dgm:spPr/>
    </dgm:pt>
  </dgm:ptLst>
  <dgm:cxnLst>
    <dgm:cxn modelId="{960CCD13-0F11-4714-8EA0-67BB980F2962}" type="presOf" srcId="{36CA893D-B7F2-4585-BAB1-16FCC144178A}" destId="{390C3405-E3CF-442C-9F01-CCFBD2FC239A}" srcOrd="0" destOrd="0" presId="urn:microsoft.com/office/officeart/2018/2/layout/IconLabelList"/>
    <dgm:cxn modelId="{DE41055B-CAB0-4E1B-AA7A-5A8171D12132}" type="presOf" srcId="{4F5D2C5A-C058-49FE-9728-C3364EDB836D}" destId="{24A865EB-B44E-450A-9EF5-98FADD11275E}" srcOrd="0" destOrd="0" presId="urn:microsoft.com/office/officeart/2018/2/layout/IconLabelList"/>
    <dgm:cxn modelId="{F90EA75D-70C0-456F-B60B-16EB2724A12E}" srcId="{18F8A137-124E-4389-A883-FBE478B7CED3}" destId="{60FAC15D-E0D8-4EFB-9A55-B5E7C06ABB7C}" srcOrd="2" destOrd="0" parTransId="{3538513F-C732-4600-9936-EBD0D3D7949F}" sibTransId="{930B5228-9C25-422B-BFEE-372C01F9A248}"/>
    <dgm:cxn modelId="{A1353165-0F3A-4566-816B-5335CD14F26A}" type="presOf" srcId="{8A76114C-1228-46BA-80B0-7C6F44BD00E6}" destId="{D8025714-5539-4B8F-B671-AF5EBF5CF60F}" srcOrd="0" destOrd="0" presId="urn:microsoft.com/office/officeart/2018/2/layout/IconLabelList"/>
    <dgm:cxn modelId="{584FA478-242B-4142-A934-623442991908}" srcId="{18F8A137-124E-4389-A883-FBE478B7CED3}" destId="{36CA893D-B7F2-4585-BAB1-16FCC144178A}" srcOrd="3" destOrd="0" parTransId="{473B0DC1-378A-46EF-B18A-1C271CFB32C2}" sibTransId="{79294412-4BFB-4759-928C-74A394FD7409}"/>
    <dgm:cxn modelId="{D11E0E7A-A489-414D-BE08-DD1E496B4AC1}" type="presOf" srcId="{18F8A137-124E-4389-A883-FBE478B7CED3}" destId="{A9A50B56-16D9-48D5-9DC3-478B41F82FA4}" srcOrd="0" destOrd="0" presId="urn:microsoft.com/office/officeart/2018/2/layout/IconLabelList"/>
    <dgm:cxn modelId="{03AD338A-EA29-461B-86AD-2ACED644E361}" type="presOf" srcId="{60FAC15D-E0D8-4EFB-9A55-B5E7C06ABB7C}" destId="{F0E89F23-EBF5-444D-80CF-6F944CEE9F74}" srcOrd="0" destOrd="0" presId="urn:microsoft.com/office/officeart/2018/2/layout/IconLabelList"/>
    <dgm:cxn modelId="{D76EAF8A-0911-4848-B437-BC0801410533}" srcId="{18F8A137-124E-4389-A883-FBE478B7CED3}" destId="{8A76114C-1228-46BA-80B0-7C6F44BD00E6}" srcOrd="1" destOrd="0" parTransId="{F148CFB3-4B60-40DD-9E9F-DA0EBB759BC1}" sibTransId="{2D475D28-88EA-48A4-AE26-C79E1D169C77}"/>
    <dgm:cxn modelId="{9E966DE2-ADF9-4992-94AC-7C8D6D69CBFD}" srcId="{18F8A137-124E-4389-A883-FBE478B7CED3}" destId="{4F5D2C5A-C058-49FE-9728-C3364EDB836D}" srcOrd="0" destOrd="0" parTransId="{2013FC44-0049-4DEB-BC54-10CC4169FCAC}" sibTransId="{0717804A-D390-4495-9DD1-89B86817D66A}"/>
    <dgm:cxn modelId="{D7511FE1-8477-4816-A97F-46ED4B5E22E1}" type="presParOf" srcId="{A9A50B56-16D9-48D5-9DC3-478B41F82FA4}" destId="{9917943E-192F-46AE-BDB8-D54AE8C3232C}" srcOrd="0" destOrd="0" presId="urn:microsoft.com/office/officeart/2018/2/layout/IconLabelList"/>
    <dgm:cxn modelId="{CD75F8EF-2FA2-4EE7-8E1C-18075FF08205}" type="presParOf" srcId="{9917943E-192F-46AE-BDB8-D54AE8C3232C}" destId="{0C4BC84B-AE89-4326-AA8F-1788960562FF}" srcOrd="0" destOrd="0" presId="urn:microsoft.com/office/officeart/2018/2/layout/IconLabelList"/>
    <dgm:cxn modelId="{6ADD9260-8C23-466E-AC56-AE1DC4E9D131}" type="presParOf" srcId="{9917943E-192F-46AE-BDB8-D54AE8C3232C}" destId="{3CF300D6-DF7A-4EA2-9D10-D6BE35CFA095}" srcOrd="1" destOrd="0" presId="urn:microsoft.com/office/officeart/2018/2/layout/IconLabelList"/>
    <dgm:cxn modelId="{AD0C07BF-7BE7-4756-85B8-CDC6BDF7DC7B}" type="presParOf" srcId="{9917943E-192F-46AE-BDB8-D54AE8C3232C}" destId="{24A865EB-B44E-450A-9EF5-98FADD11275E}" srcOrd="2" destOrd="0" presId="urn:microsoft.com/office/officeart/2018/2/layout/IconLabelList"/>
    <dgm:cxn modelId="{E55AD744-0995-48DE-A8D4-BEB708679220}" type="presParOf" srcId="{A9A50B56-16D9-48D5-9DC3-478B41F82FA4}" destId="{C1C5D3C7-797D-49CF-807A-1472CC64D06A}" srcOrd="1" destOrd="0" presId="urn:microsoft.com/office/officeart/2018/2/layout/IconLabelList"/>
    <dgm:cxn modelId="{D6EC9F1B-CE97-4BB8-A40F-EA87C2809AF2}" type="presParOf" srcId="{A9A50B56-16D9-48D5-9DC3-478B41F82FA4}" destId="{C9992684-70C7-4B72-AF6E-27FE7D6AAE18}" srcOrd="2" destOrd="0" presId="urn:microsoft.com/office/officeart/2018/2/layout/IconLabelList"/>
    <dgm:cxn modelId="{664B82A3-3C01-41F7-BA20-F69547A825BE}" type="presParOf" srcId="{C9992684-70C7-4B72-AF6E-27FE7D6AAE18}" destId="{183E2A0F-1987-4049-83B4-4C8D3063DB80}" srcOrd="0" destOrd="0" presId="urn:microsoft.com/office/officeart/2018/2/layout/IconLabelList"/>
    <dgm:cxn modelId="{4BC78677-3745-43C4-A114-B2E4570167EA}" type="presParOf" srcId="{C9992684-70C7-4B72-AF6E-27FE7D6AAE18}" destId="{AEAFBE40-66E3-44CD-AFB1-DD830AF9E4D3}" srcOrd="1" destOrd="0" presId="urn:microsoft.com/office/officeart/2018/2/layout/IconLabelList"/>
    <dgm:cxn modelId="{61C0CD62-D224-4871-9605-CCEF1430B8AD}" type="presParOf" srcId="{C9992684-70C7-4B72-AF6E-27FE7D6AAE18}" destId="{D8025714-5539-4B8F-B671-AF5EBF5CF60F}" srcOrd="2" destOrd="0" presId="urn:microsoft.com/office/officeart/2018/2/layout/IconLabelList"/>
    <dgm:cxn modelId="{3E8174C3-B9CE-4DEA-AC60-21282D7BEDE2}" type="presParOf" srcId="{A9A50B56-16D9-48D5-9DC3-478B41F82FA4}" destId="{00E39287-A756-42D1-8700-988F1B4D82CC}" srcOrd="3" destOrd="0" presId="urn:microsoft.com/office/officeart/2018/2/layout/IconLabelList"/>
    <dgm:cxn modelId="{DBB5BFE8-04BA-4F39-A1F4-D3B1B4B564DA}" type="presParOf" srcId="{A9A50B56-16D9-48D5-9DC3-478B41F82FA4}" destId="{26F4A0EC-7319-4C2F-9434-3F608BFF9995}" srcOrd="4" destOrd="0" presId="urn:microsoft.com/office/officeart/2018/2/layout/IconLabelList"/>
    <dgm:cxn modelId="{3A485CEA-A10C-41AB-A3FD-C7E8109E3F99}" type="presParOf" srcId="{26F4A0EC-7319-4C2F-9434-3F608BFF9995}" destId="{10C2FE05-79DC-4B63-8887-E8B4DFD6B1E3}" srcOrd="0" destOrd="0" presId="urn:microsoft.com/office/officeart/2018/2/layout/IconLabelList"/>
    <dgm:cxn modelId="{B5CCF8D0-4A22-484E-886C-47AEAF061394}" type="presParOf" srcId="{26F4A0EC-7319-4C2F-9434-3F608BFF9995}" destId="{BA9DC1E4-8250-437E-A1B2-A9CD10CB0718}" srcOrd="1" destOrd="0" presId="urn:microsoft.com/office/officeart/2018/2/layout/IconLabelList"/>
    <dgm:cxn modelId="{DE095D78-756F-43D5-BDA4-8C3ACDFA8814}" type="presParOf" srcId="{26F4A0EC-7319-4C2F-9434-3F608BFF9995}" destId="{F0E89F23-EBF5-444D-80CF-6F944CEE9F74}" srcOrd="2" destOrd="0" presId="urn:microsoft.com/office/officeart/2018/2/layout/IconLabelList"/>
    <dgm:cxn modelId="{20810766-F9AB-4ABB-A6D3-B67E5E85249A}" type="presParOf" srcId="{A9A50B56-16D9-48D5-9DC3-478B41F82FA4}" destId="{0D26314D-94A2-4815-BA08-828607371ACC}" srcOrd="5" destOrd="0" presId="urn:microsoft.com/office/officeart/2018/2/layout/IconLabelList"/>
    <dgm:cxn modelId="{1C9D4346-F9FD-426B-AA51-8EE314B869CB}" type="presParOf" srcId="{A9A50B56-16D9-48D5-9DC3-478B41F82FA4}" destId="{29CC7A99-1C97-4DB2-83B1-FC7DB6C4A209}" srcOrd="6" destOrd="0" presId="urn:microsoft.com/office/officeart/2018/2/layout/IconLabelList"/>
    <dgm:cxn modelId="{EECC896E-DC78-413A-917C-CB120EA1D2E9}" type="presParOf" srcId="{29CC7A99-1C97-4DB2-83B1-FC7DB6C4A209}" destId="{2D948477-6374-47CC-A9E5-2511D2EF6451}" srcOrd="0" destOrd="0" presId="urn:microsoft.com/office/officeart/2018/2/layout/IconLabelList"/>
    <dgm:cxn modelId="{609F3BC2-DBD0-408B-BB57-4BA37D6F7D4A}" type="presParOf" srcId="{29CC7A99-1C97-4DB2-83B1-FC7DB6C4A209}" destId="{3F74B972-E67C-41EF-B8F0-D7217BAC3ECF}" srcOrd="1" destOrd="0" presId="urn:microsoft.com/office/officeart/2018/2/layout/IconLabelList"/>
    <dgm:cxn modelId="{118E44C9-60E3-4D53-ADF5-0F0FCBA37D17}" type="presParOf" srcId="{29CC7A99-1C97-4DB2-83B1-FC7DB6C4A209}" destId="{390C3405-E3CF-442C-9F01-CCFBD2FC239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1"/>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a:solidFill>
          <a:schemeClr val="accent1"/>
        </a:solidFill>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a:solidFill>
          <a:schemeClr val="accent2"/>
        </a:solidFill>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683930AA-1EA7-4A15-8700-E52D650CB8F5}" type="presOf" srcId="{828906CC-5413-496A-9475-80A8C25E8751}" destId="{F797680E-9B09-4F45-BC80-457ABDEDF0D5}" srcOrd="0" destOrd="0" presId="urn:microsoft.com/office/officeart/2005/8/layout/hChevron3"/>
    <dgm:cxn modelId="{43C907B6-4365-49A0-8004-B478100A960C}" type="presOf" srcId="{BAB40E2D-EB52-47D8-90A2-BCF46D8ED6F6}" destId="{2FB05177-AA8C-411B-93C9-4741D65AC976}" srcOrd="0" destOrd="0" presId="urn:microsoft.com/office/officeart/2005/8/layout/hChevron3"/>
    <dgm:cxn modelId="{EC6758E7-81C2-45BE-9465-29044AD3E6B8}" type="presOf" srcId="{EEE3B6B9-0DC9-4EE6-8364-2A09334F93C7}" destId="{4F70BD9C-16E8-4D0B-83EC-BA7665CF211C}" srcOrd="0" destOrd="0" presId="urn:microsoft.com/office/officeart/2005/8/layout/hChevron3"/>
    <dgm:cxn modelId="{B31564FA-97F6-4D26-B596-B5F41928E5D3}" type="presOf" srcId="{2AACF949-DE4A-4658-ADAC-7E7A4CC43B9B}" destId="{60C67832-E672-4791-A36F-C643C7FB3671}" srcOrd="0" destOrd="0" presId="urn:microsoft.com/office/officeart/2005/8/layout/hChevron3"/>
    <dgm:cxn modelId="{40DD6F1B-D45C-4765-B5DB-5110EBD9B2DE}" type="presParOf" srcId="{F104620A-69C1-4394-8A70-4F146E50AB10}" destId="{2FB05177-AA8C-411B-93C9-4741D65AC976}" srcOrd="0" destOrd="0" presId="urn:microsoft.com/office/officeart/2005/8/layout/hChevron3"/>
    <dgm:cxn modelId="{BDF70F5C-5D0F-4CF5-B4CF-FBAC5735579B}" type="presParOf" srcId="{F104620A-69C1-4394-8A70-4F146E50AB10}" destId="{A67639AD-DE6C-47EB-BAE8-982EF014DF90}" srcOrd="1" destOrd="0" presId="urn:microsoft.com/office/officeart/2005/8/layout/hChevron3"/>
    <dgm:cxn modelId="{3D7DA3D7-1F65-4D7D-9827-F0718B5F03C3}" type="presParOf" srcId="{F104620A-69C1-4394-8A70-4F146E50AB10}" destId="{60C67832-E672-4791-A36F-C643C7FB3671}" srcOrd="2" destOrd="0" presId="urn:microsoft.com/office/officeart/2005/8/layout/hChevron3"/>
    <dgm:cxn modelId="{F7A14401-8682-4BF7-BEBF-C81BA09F238C}" type="presParOf" srcId="{F104620A-69C1-4394-8A70-4F146E50AB10}" destId="{586F54FC-0B37-4C38-A68D-00DE23C38035}" srcOrd="3" destOrd="0" presId="urn:microsoft.com/office/officeart/2005/8/layout/hChevron3"/>
    <dgm:cxn modelId="{AF4AD4AF-5B9B-4479-BD82-E4DEA7785166}" type="presParOf" srcId="{F104620A-69C1-4394-8A70-4F146E50AB10}" destId="{F797680E-9B09-4F45-BC80-457ABDEDF0D5}" srcOrd="4" destOrd="0" presId="urn:microsoft.com/office/officeart/2005/8/layout/hChevron3"/>
    <dgm:cxn modelId="{B5A8D136-02F7-4E02-A651-34633C4A750E}" type="presParOf" srcId="{F104620A-69C1-4394-8A70-4F146E50AB10}" destId="{EE321BFB-1335-4F53-8761-4675C8DD41C8}" srcOrd="5" destOrd="0" presId="urn:microsoft.com/office/officeart/2005/8/layout/hChevron3"/>
    <dgm:cxn modelId="{195A7C09-A7F4-4060-BCBC-246DBFFF3DA6}"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1"/>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a:solidFill>
          <a:schemeClr val="accent1"/>
        </a:solidFill>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a:solidFill>
          <a:schemeClr val="accent2"/>
        </a:solidFill>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683930AA-1EA7-4A15-8700-E52D650CB8F5}" type="presOf" srcId="{828906CC-5413-496A-9475-80A8C25E8751}" destId="{F797680E-9B09-4F45-BC80-457ABDEDF0D5}" srcOrd="0" destOrd="0" presId="urn:microsoft.com/office/officeart/2005/8/layout/hChevron3"/>
    <dgm:cxn modelId="{43C907B6-4365-49A0-8004-B478100A960C}" type="presOf" srcId="{BAB40E2D-EB52-47D8-90A2-BCF46D8ED6F6}" destId="{2FB05177-AA8C-411B-93C9-4741D65AC976}" srcOrd="0" destOrd="0" presId="urn:microsoft.com/office/officeart/2005/8/layout/hChevron3"/>
    <dgm:cxn modelId="{EC6758E7-81C2-45BE-9465-29044AD3E6B8}" type="presOf" srcId="{EEE3B6B9-0DC9-4EE6-8364-2A09334F93C7}" destId="{4F70BD9C-16E8-4D0B-83EC-BA7665CF211C}" srcOrd="0" destOrd="0" presId="urn:microsoft.com/office/officeart/2005/8/layout/hChevron3"/>
    <dgm:cxn modelId="{B31564FA-97F6-4D26-B596-B5F41928E5D3}" type="presOf" srcId="{2AACF949-DE4A-4658-ADAC-7E7A4CC43B9B}" destId="{60C67832-E672-4791-A36F-C643C7FB3671}" srcOrd="0" destOrd="0" presId="urn:microsoft.com/office/officeart/2005/8/layout/hChevron3"/>
    <dgm:cxn modelId="{40DD6F1B-D45C-4765-B5DB-5110EBD9B2DE}" type="presParOf" srcId="{F104620A-69C1-4394-8A70-4F146E50AB10}" destId="{2FB05177-AA8C-411B-93C9-4741D65AC976}" srcOrd="0" destOrd="0" presId="urn:microsoft.com/office/officeart/2005/8/layout/hChevron3"/>
    <dgm:cxn modelId="{BDF70F5C-5D0F-4CF5-B4CF-FBAC5735579B}" type="presParOf" srcId="{F104620A-69C1-4394-8A70-4F146E50AB10}" destId="{A67639AD-DE6C-47EB-BAE8-982EF014DF90}" srcOrd="1" destOrd="0" presId="urn:microsoft.com/office/officeart/2005/8/layout/hChevron3"/>
    <dgm:cxn modelId="{3D7DA3D7-1F65-4D7D-9827-F0718B5F03C3}" type="presParOf" srcId="{F104620A-69C1-4394-8A70-4F146E50AB10}" destId="{60C67832-E672-4791-A36F-C643C7FB3671}" srcOrd="2" destOrd="0" presId="urn:microsoft.com/office/officeart/2005/8/layout/hChevron3"/>
    <dgm:cxn modelId="{F7A14401-8682-4BF7-BEBF-C81BA09F238C}" type="presParOf" srcId="{F104620A-69C1-4394-8A70-4F146E50AB10}" destId="{586F54FC-0B37-4C38-A68D-00DE23C38035}" srcOrd="3" destOrd="0" presId="urn:microsoft.com/office/officeart/2005/8/layout/hChevron3"/>
    <dgm:cxn modelId="{AF4AD4AF-5B9B-4479-BD82-E4DEA7785166}" type="presParOf" srcId="{F104620A-69C1-4394-8A70-4F146E50AB10}" destId="{F797680E-9B09-4F45-BC80-457ABDEDF0D5}" srcOrd="4" destOrd="0" presId="urn:microsoft.com/office/officeart/2005/8/layout/hChevron3"/>
    <dgm:cxn modelId="{B5A8D136-02F7-4E02-A651-34633C4A750E}" type="presParOf" srcId="{F104620A-69C1-4394-8A70-4F146E50AB10}" destId="{EE321BFB-1335-4F53-8761-4675C8DD41C8}" srcOrd="5" destOrd="0" presId="urn:microsoft.com/office/officeart/2005/8/layout/hChevron3"/>
    <dgm:cxn modelId="{195A7C09-A7F4-4060-BCBC-246DBFFF3DA6}"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1"/>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a:solidFill>
          <a:schemeClr val="accent1"/>
        </a:solidFill>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a:solidFill>
          <a:schemeClr val="accent2"/>
        </a:solidFill>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683930AA-1EA7-4A15-8700-E52D650CB8F5}" type="presOf" srcId="{828906CC-5413-496A-9475-80A8C25E8751}" destId="{F797680E-9B09-4F45-BC80-457ABDEDF0D5}" srcOrd="0" destOrd="0" presId="urn:microsoft.com/office/officeart/2005/8/layout/hChevron3"/>
    <dgm:cxn modelId="{43C907B6-4365-49A0-8004-B478100A960C}" type="presOf" srcId="{BAB40E2D-EB52-47D8-90A2-BCF46D8ED6F6}" destId="{2FB05177-AA8C-411B-93C9-4741D65AC976}" srcOrd="0" destOrd="0" presId="urn:microsoft.com/office/officeart/2005/8/layout/hChevron3"/>
    <dgm:cxn modelId="{EC6758E7-81C2-45BE-9465-29044AD3E6B8}" type="presOf" srcId="{EEE3B6B9-0DC9-4EE6-8364-2A09334F93C7}" destId="{4F70BD9C-16E8-4D0B-83EC-BA7665CF211C}" srcOrd="0" destOrd="0" presId="urn:microsoft.com/office/officeart/2005/8/layout/hChevron3"/>
    <dgm:cxn modelId="{B31564FA-97F6-4D26-B596-B5F41928E5D3}" type="presOf" srcId="{2AACF949-DE4A-4658-ADAC-7E7A4CC43B9B}" destId="{60C67832-E672-4791-A36F-C643C7FB3671}" srcOrd="0" destOrd="0" presId="urn:microsoft.com/office/officeart/2005/8/layout/hChevron3"/>
    <dgm:cxn modelId="{40DD6F1B-D45C-4765-B5DB-5110EBD9B2DE}" type="presParOf" srcId="{F104620A-69C1-4394-8A70-4F146E50AB10}" destId="{2FB05177-AA8C-411B-93C9-4741D65AC976}" srcOrd="0" destOrd="0" presId="urn:microsoft.com/office/officeart/2005/8/layout/hChevron3"/>
    <dgm:cxn modelId="{BDF70F5C-5D0F-4CF5-B4CF-FBAC5735579B}" type="presParOf" srcId="{F104620A-69C1-4394-8A70-4F146E50AB10}" destId="{A67639AD-DE6C-47EB-BAE8-982EF014DF90}" srcOrd="1" destOrd="0" presId="urn:microsoft.com/office/officeart/2005/8/layout/hChevron3"/>
    <dgm:cxn modelId="{3D7DA3D7-1F65-4D7D-9827-F0718B5F03C3}" type="presParOf" srcId="{F104620A-69C1-4394-8A70-4F146E50AB10}" destId="{60C67832-E672-4791-A36F-C643C7FB3671}" srcOrd="2" destOrd="0" presId="urn:microsoft.com/office/officeart/2005/8/layout/hChevron3"/>
    <dgm:cxn modelId="{F7A14401-8682-4BF7-BEBF-C81BA09F238C}" type="presParOf" srcId="{F104620A-69C1-4394-8A70-4F146E50AB10}" destId="{586F54FC-0B37-4C38-A68D-00DE23C38035}" srcOrd="3" destOrd="0" presId="urn:microsoft.com/office/officeart/2005/8/layout/hChevron3"/>
    <dgm:cxn modelId="{AF4AD4AF-5B9B-4479-BD82-E4DEA7785166}" type="presParOf" srcId="{F104620A-69C1-4394-8A70-4F146E50AB10}" destId="{F797680E-9B09-4F45-BC80-457ABDEDF0D5}" srcOrd="4" destOrd="0" presId="urn:microsoft.com/office/officeart/2005/8/layout/hChevron3"/>
    <dgm:cxn modelId="{B5A8D136-02F7-4E02-A651-34633C4A750E}" type="presParOf" srcId="{F104620A-69C1-4394-8A70-4F146E50AB10}" destId="{EE321BFB-1335-4F53-8761-4675C8DD41C8}" srcOrd="5" destOrd="0" presId="urn:microsoft.com/office/officeart/2005/8/layout/hChevron3"/>
    <dgm:cxn modelId="{195A7C09-A7F4-4060-BCBC-246DBFFF3DA6}"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1"/>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a:solidFill>
          <a:schemeClr val="accent1"/>
        </a:solidFill>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a:solidFill>
          <a:schemeClr val="accent2"/>
        </a:solidFill>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683930AA-1EA7-4A15-8700-E52D650CB8F5}" type="presOf" srcId="{828906CC-5413-496A-9475-80A8C25E8751}" destId="{F797680E-9B09-4F45-BC80-457ABDEDF0D5}" srcOrd="0" destOrd="0" presId="urn:microsoft.com/office/officeart/2005/8/layout/hChevron3"/>
    <dgm:cxn modelId="{43C907B6-4365-49A0-8004-B478100A960C}" type="presOf" srcId="{BAB40E2D-EB52-47D8-90A2-BCF46D8ED6F6}" destId="{2FB05177-AA8C-411B-93C9-4741D65AC976}" srcOrd="0" destOrd="0" presId="urn:microsoft.com/office/officeart/2005/8/layout/hChevron3"/>
    <dgm:cxn modelId="{EC6758E7-81C2-45BE-9465-29044AD3E6B8}" type="presOf" srcId="{EEE3B6B9-0DC9-4EE6-8364-2A09334F93C7}" destId="{4F70BD9C-16E8-4D0B-83EC-BA7665CF211C}" srcOrd="0" destOrd="0" presId="urn:microsoft.com/office/officeart/2005/8/layout/hChevron3"/>
    <dgm:cxn modelId="{B31564FA-97F6-4D26-B596-B5F41928E5D3}" type="presOf" srcId="{2AACF949-DE4A-4658-ADAC-7E7A4CC43B9B}" destId="{60C67832-E672-4791-A36F-C643C7FB3671}" srcOrd="0" destOrd="0" presId="urn:microsoft.com/office/officeart/2005/8/layout/hChevron3"/>
    <dgm:cxn modelId="{40DD6F1B-D45C-4765-B5DB-5110EBD9B2DE}" type="presParOf" srcId="{F104620A-69C1-4394-8A70-4F146E50AB10}" destId="{2FB05177-AA8C-411B-93C9-4741D65AC976}" srcOrd="0" destOrd="0" presId="urn:microsoft.com/office/officeart/2005/8/layout/hChevron3"/>
    <dgm:cxn modelId="{BDF70F5C-5D0F-4CF5-B4CF-FBAC5735579B}" type="presParOf" srcId="{F104620A-69C1-4394-8A70-4F146E50AB10}" destId="{A67639AD-DE6C-47EB-BAE8-982EF014DF90}" srcOrd="1" destOrd="0" presId="urn:microsoft.com/office/officeart/2005/8/layout/hChevron3"/>
    <dgm:cxn modelId="{3D7DA3D7-1F65-4D7D-9827-F0718B5F03C3}" type="presParOf" srcId="{F104620A-69C1-4394-8A70-4F146E50AB10}" destId="{60C67832-E672-4791-A36F-C643C7FB3671}" srcOrd="2" destOrd="0" presId="urn:microsoft.com/office/officeart/2005/8/layout/hChevron3"/>
    <dgm:cxn modelId="{F7A14401-8682-4BF7-BEBF-C81BA09F238C}" type="presParOf" srcId="{F104620A-69C1-4394-8A70-4F146E50AB10}" destId="{586F54FC-0B37-4C38-A68D-00DE23C38035}" srcOrd="3" destOrd="0" presId="urn:microsoft.com/office/officeart/2005/8/layout/hChevron3"/>
    <dgm:cxn modelId="{AF4AD4AF-5B9B-4479-BD82-E4DEA7785166}" type="presParOf" srcId="{F104620A-69C1-4394-8A70-4F146E50AB10}" destId="{F797680E-9B09-4F45-BC80-457ABDEDF0D5}" srcOrd="4" destOrd="0" presId="urn:microsoft.com/office/officeart/2005/8/layout/hChevron3"/>
    <dgm:cxn modelId="{B5A8D136-02F7-4E02-A651-34633C4A750E}" type="presParOf" srcId="{F104620A-69C1-4394-8A70-4F146E50AB10}" destId="{EE321BFB-1335-4F53-8761-4675C8DD41C8}" srcOrd="5" destOrd="0" presId="urn:microsoft.com/office/officeart/2005/8/layout/hChevron3"/>
    <dgm:cxn modelId="{195A7C09-A7F4-4060-BCBC-246DBFFF3DA6}"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1"/>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a:solidFill>
          <a:schemeClr val="accent1"/>
        </a:solidFill>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a:solidFill>
          <a:schemeClr val="accent2"/>
        </a:solidFill>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683930AA-1EA7-4A15-8700-E52D650CB8F5}" type="presOf" srcId="{828906CC-5413-496A-9475-80A8C25E8751}" destId="{F797680E-9B09-4F45-BC80-457ABDEDF0D5}" srcOrd="0" destOrd="0" presId="urn:microsoft.com/office/officeart/2005/8/layout/hChevron3"/>
    <dgm:cxn modelId="{43C907B6-4365-49A0-8004-B478100A960C}" type="presOf" srcId="{BAB40E2D-EB52-47D8-90A2-BCF46D8ED6F6}" destId="{2FB05177-AA8C-411B-93C9-4741D65AC976}" srcOrd="0" destOrd="0" presId="urn:microsoft.com/office/officeart/2005/8/layout/hChevron3"/>
    <dgm:cxn modelId="{EC6758E7-81C2-45BE-9465-29044AD3E6B8}" type="presOf" srcId="{EEE3B6B9-0DC9-4EE6-8364-2A09334F93C7}" destId="{4F70BD9C-16E8-4D0B-83EC-BA7665CF211C}" srcOrd="0" destOrd="0" presId="urn:microsoft.com/office/officeart/2005/8/layout/hChevron3"/>
    <dgm:cxn modelId="{B31564FA-97F6-4D26-B596-B5F41928E5D3}" type="presOf" srcId="{2AACF949-DE4A-4658-ADAC-7E7A4CC43B9B}" destId="{60C67832-E672-4791-A36F-C643C7FB3671}" srcOrd="0" destOrd="0" presId="urn:microsoft.com/office/officeart/2005/8/layout/hChevron3"/>
    <dgm:cxn modelId="{40DD6F1B-D45C-4765-B5DB-5110EBD9B2DE}" type="presParOf" srcId="{F104620A-69C1-4394-8A70-4F146E50AB10}" destId="{2FB05177-AA8C-411B-93C9-4741D65AC976}" srcOrd="0" destOrd="0" presId="urn:microsoft.com/office/officeart/2005/8/layout/hChevron3"/>
    <dgm:cxn modelId="{BDF70F5C-5D0F-4CF5-B4CF-FBAC5735579B}" type="presParOf" srcId="{F104620A-69C1-4394-8A70-4F146E50AB10}" destId="{A67639AD-DE6C-47EB-BAE8-982EF014DF90}" srcOrd="1" destOrd="0" presId="urn:microsoft.com/office/officeart/2005/8/layout/hChevron3"/>
    <dgm:cxn modelId="{3D7DA3D7-1F65-4D7D-9827-F0718B5F03C3}" type="presParOf" srcId="{F104620A-69C1-4394-8A70-4F146E50AB10}" destId="{60C67832-E672-4791-A36F-C643C7FB3671}" srcOrd="2" destOrd="0" presId="urn:microsoft.com/office/officeart/2005/8/layout/hChevron3"/>
    <dgm:cxn modelId="{F7A14401-8682-4BF7-BEBF-C81BA09F238C}" type="presParOf" srcId="{F104620A-69C1-4394-8A70-4F146E50AB10}" destId="{586F54FC-0B37-4C38-A68D-00DE23C38035}" srcOrd="3" destOrd="0" presId="urn:microsoft.com/office/officeart/2005/8/layout/hChevron3"/>
    <dgm:cxn modelId="{AF4AD4AF-5B9B-4479-BD82-E4DEA7785166}" type="presParOf" srcId="{F104620A-69C1-4394-8A70-4F146E50AB10}" destId="{F797680E-9B09-4F45-BC80-457ABDEDF0D5}" srcOrd="4" destOrd="0" presId="urn:microsoft.com/office/officeart/2005/8/layout/hChevron3"/>
    <dgm:cxn modelId="{B5A8D136-02F7-4E02-A651-34633C4A750E}" type="presParOf" srcId="{F104620A-69C1-4394-8A70-4F146E50AB10}" destId="{EE321BFB-1335-4F53-8761-4675C8DD41C8}" srcOrd="5" destOrd="0" presId="urn:microsoft.com/office/officeart/2005/8/layout/hChevron3"/>
    <dgm:cxn modelId="{195A7C09-A7F4-4060-BCBC-246DBFFF3DA6}"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1"/>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a:solidFill>
          <a:schemeClr val="accent1"/>
        </a:solidFill>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a:solidFill>
          <a:schemeClr val="accent2"/>
        </a:solidFill>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683930AA-1EA7-4A15-8700-E52D650CB8F5}" type="presOf" srcId="{828906CC-5413-496A-9475-80A8C25E8751}" destId="{F797680E-9B09-4F45-BC80-457ABDEDF0D5}" srcOrd="0" destOrd="0" presId="urn:microsoft.com/office/officeart/2005/8/layout/hChevron3"/>
    <dgm:cxn modelId="{43C907B6-4365-49A0-8004-B478100A960C}" type="presOf" srcId="{BAB40E2D-EB52-47D8-90A2-BCF46D8ED6F6}" destId="{2FB05177-AA8C-411B-93C9-4741D65AC976}" srcOrd="0" destOrd="0" presId="urn:microsoft.com/office/officeart/2005/8/layout/hChevron3"/>
    <dgm:cxn modelId="{EC6758E7-81C2-45BE-9465-29044AD3E6B8}" type="presOf" srcId="{EEE3B6B9-0DC9-4EE6-8364-2A09334F93C7}" destId="{4F70BD9C-16E8-4D0B-83EC-BA7665CF211C}" srcOrd="0" destOrd="0" presId="urn:microsoft.com/office/officeart/2005/8/layout/hChevron3"/>
    <dgm:cxn modelId="{B31564FA-97F6-4D26-B596-B5F41928E5D3}" type="presOf" srcId="{2AACF949-DE4A-4658-ADAC-7E7A4CC43B9B}" destId="{60C67832-E672-4791-A36F-C643C7FB3671}" srcOrd="0" destOrd="0" presId="urn:microsoft.com/office/officeart/2005/8/layout/hChevron3"/>
    <dgm:cxn modelId="{40DD6F1B-D45C-4765-B5DB-5110EBD9B2DE}" type="presParOf" srcId="{F104620A-69C1-4394-8A70-4F146E50AB10}" destId="{2FB05177-AA8C-411B-93C9-4741D65AC976}" srcOrd="0" destOrd="0" presId="urn:microsoft.com/office/officeart/2005/8/layout/hChevron3"/>
    <dgm:cxn modelId="{BDF70F5C-5D0F-4CF5-B4CF-FBAC5735579B}" type="presParOf" srcId="{F104620A-69C1-4394-8A70-4F146E50AB10}" destId="{A67639AD-DE6C-47EB-BAE8-982EF014DF90}" srcOrd="1" destOrd="0" presId="urn:microsoft.com/office/officeart/2005/8/layout/hChevron3"/>
    <dgm:cxn modelId="{3D7DA3D7-1F65-4D7D-9827-F0718B5F03C3}" type="presParOf" srcId="{F104620A-69C1-4394-8A70-4F146E50AB10}" destId="{60C67832-E672-4791-A36F-C643C7FB3671}" srcOrd="2" destOrd="0" presId="urn:microsoft.com/office/officeart/2005/8/layout/hChevron3"/>
    <dgm:cxn modelId="{F7A14401-8682-4BF7-BEBF-C81BA09F238C}" type="presParOf" srcId="{F104620A-69C1-4394-8A70-4F146E50AB10}" destId="{586F54FC-0B37-4C38-A68D-00DE23C38035}" srcOrd="3" destOrd="0" presId="urn:microsoft.com/office/officeart/2005/8/layout/hChevron3"/>
    <dgm:cxn modelId="{AF4AD4AF-5B9B-4479-BD82-E4DEA7785166}" type="presParOf" srcId="{F104620A-69C1-4394-8A70-4F146E50AB10}" destId="{F797680E-9B09-4F45-BC80-457ABDEDF0D5}" srcOrd="4" destOrd="0" presId="urn:microsoft.com/office/officeart/2005/8/layout/hChevron3"/>
    <dgm:cxn modelId="{B5A8D136-02F7-4E02-A651-34633C4A750E}" type="presParOf" srcId="{F104620A-69C1-4394-8A70-4F146E50AB10}" destId="{EE321BFB-1335-4F53-8761-4675C8DD41C8}" srcOrd="5" destOrd="0" presId="urn:microsoft.com/office/officeart/2005/8/layout/hChevron3"/>
    <dgm:cxn modelId="{195A7C09-A7F4-4060-BCBC-246DBFFF3DA6}"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1"/>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a:solidFill>
          <a:schemeClr val="accent1"/>
        </a:solidFill>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a:solidFill>
          <a:schemeClr val="accent2"/>
        </a:solidFill>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683930AA-1EA7-4A15-8700-E52D650CB8F5}" type="presOf" srcId="{828906CC-5413-496A-9475-80A8C25E8751}" destId="{F797680E-9B09-4F45-BC80-457ABDEDF0D5}" srcOrd="0" destOrd="0" presId="urn:microsoft.com/office/officeart/2005/8/layout/hChevron3"/>
    <dgm:cxn modelId="{43C907B6-4365-49A0-8004-B478100A960C}" type="presOf" srcId="{BAB40E2D-EB52-47D8-90A2-BCF46D8ED6F6}" destId="{2FB05177-AA8C-411B-93C9-4741D65AC976}" srcOrd="0" destOrd="0" presId="urn:microsoft.com/office/officeart/2005/8/layout/hChevron3"/>
    <dgm:cxn modelId="{EC6758E7-81C2-45BE-9465-29044AD3E6B8}" type="presOf" srcId="{EEE3B6B9-0DC9-4EE6-8364-2A09334F93C7}" destId="{4F70BD9C-16E8-4D0B-83EC-BA7665CF211C}" srcOrd="0" destOrd="0" presId="urn:microsoft.com/office/officeart/2005/8/layout/hChevron3"/>
    <dgm:cxn modelId="{B31564FA-97F6-4D26-B596-B5F41928E5D3}" type="presOf" srcId="{2AACF949-DE4A-4658-ADAC-7E7A4CC43B9B}" destId="{60C67832-E672-4791-A36F-C643C7FB3671}" srcOrd="0" destOrd="0" presId="urn:microsoft.com/office/officeart/2005/8/layout/hChevron3"/>
    <dgm:cxn modelId="{40DD6F1B-D45C-4765-B5DB-5110EBD9B2DE}" type="presParOf" srcId="{F104620A-69C1-4394-8A70-4F146E50AB10}" destId="{2FB05177-AA8C-411B-93C9-4741D65AC976}" srcOrd="0" destOrd="0" presId="urn:microsoft.com/office/officeart/2005/8/layout/hChevron3"/>
    <dgm:cxn modelId="{BDF70F5C-5D0F-4CF5-B4CF-FBAC5735579B}" type="presParOf" srcId="{F104620A-69C1-4394-8A70-4F146E50AB10}" destId="{A67639AD-DE6C-47EB-BAE8-982EF014DF90}" srcOrd="1" destOrd="0" presId="urn:microsoft.com/office/officeart/2005/8/layout/hChevron3"/>
    <dgm:cxn modelId="{3D7DA3D7-1F65-4D7D-9827-F0718B5F03C3}" type="presParOf" srcId="{F104620A-69C1-4394-8A70-4F146E50AB10}" destId="{60C67832-E672-4791-A36F-C643C7FB3671}" srcOrd="2" destOrd="0" presId="urn:microsoft.com/office/officeart/2005/8/layout/hChevron3"/>
    <dgm:cxn modelId="{F7A14401-8682-4BF7-BEBF-C81BA09F238C}" type="presParOf" srcId="{F104620A-69C1-4394-8A70-4F146E50AB10}" destId="{586F54FC-0B37-4C38-A68D-00DE23C38035}" srcOrd="3" destOrd="0" presId="urn:microsoft.com/office/officeart/2005/8/layout/hChevron3"/>
    <dgm:cxn modelId="{AF4AD4AF-5B9B-4479-BD82-E4DEA7785166}" type="presParOf" srcId="{F104620A-69C1-4394-8A70-4F146E50AB10}" destId="{F797680E-9B09-4F45-BC80-457ABDEDF0D5}" srcOrd="4" destOrd="0" presId="urn:microsoft.com/office/officeart/2005/8/layout/hChevron3"/>
    <dgm:cxn modelId="{B5A8D136-02F7-4E02-A651-34633C4A750E}" type="presParOf" srcId="{F104620A-69C1-4394-8A70-4F146E50AB10}" destId="{EE321BFB-1335-4F53-8761-4675C8DD41C8}" srcOrd="5" destOrd="0" presId="urn:microsoft.com/office/officeart/2005/8/layout/hChevron3"/>
    <dgm:cxn modelId="{195A7C09-A7F4-4060-BCBC-246DBFFF3DA6}"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1"/>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a:solidFill>
          <a:schemeClr val="accent1"/>
        </a:solidFill>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a:solidFill>
          <a:schemeClr val="accent2"/>
        </a:solidFill>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683930AA-1EA7-4A15-8700-E52D650CB8F5}" type="presOf" srcId="{828906CC-5413-496A-9475-80A8C25E8751}" destId="{F797680E-9B09-4F45-BC80-457ABDEDF0D5}" srcOrd="0" destOrd="0" presId="urn:microsoft.com/office/officeart/2005/8/layout/hChevron3"/>
    <dgm:cxn modelId="{43C907B6-4365-49A0-8004-B478100A960C}" type="presOf" srcId="{BAB40E2D-EB52-47D8-90A2-BCF46D8ED6F6}" destId="{2FB05177-AA8C-411B-93C9-4741D65AC976}" srcOrd="0" destOrd="0" presId="urn:microsoft.com/office/officeart/2005/8/layout/hChevron3"/>
    <dgm:cxn modelId="{EC6758E7-81C2-45BE-9465-29044AD3E6B8}" type="presOf" srcId="{EEE3B6B9-0DC9-4EE6-8364-2A09334F93C7}" destId="{4F70BD9C-16E8-4D0B-83EC-BA7665CF211C}" srcOrd="0" destOrd="0" presId="urn:microsoft.com/office/officeart/2005/8/layout/hChevron3"/>
    <dgm:cxn modelId="{B31564FA-97F6-4D26-B596-B5F41928E5D3}" type="presOf" srcId="{2AACF949-DE4A-4658-ADAC-7E7A4CC43B9B}" destId="{60C67832-E672-4791-A36F-C643C7FB3671}" srcOrd="0" destOrd="0" presId="urn:microsoft.com/office/officeart/2005/8/layout/hChevron3"/>
    <dgm:cxn modelId="{40DD6F1B-D45C-4765-B5DB-5110EBD9B2DE}" type="presParOf" srcId="{F104620A-69C1-4394-8A70-4F146E50AB10}" destId="{2FB05177-AA8C-411B-93C9-4741D65AC976}" srcOrd="0" destOrd="0" presId="urn:microsoft.com/office/officeart/2005/8/layout/hChevron3"/>
    <dgm:cxn modelId="{BDF70F5C-5D0F-4CF5-B4CF-FBAC5735579B}" type="presParOf" srcId="{F104620A-69C1-4394-8A70-4F146E50AB10}" destId="{A67639AD-DE6C-47EB-BAE8-982EF014DF90}" srcOrd="1" destOrd="0" presId="urn:microsoft.com/office/officeart/2005/8/layout/hChevron3"/>
    <dgm:cxn modelId="{3D7DA3D7-1F65-4D7D-9827-F0718B5F03C3}" type="presParOf" srcId="{F104620A-69C1-4394-8A70-4F146E50AB10}" destId="{60C67832-E672-4791-A36F-C643C7FB3671}" srcOrd="2" destOrd="0" presId="urn:microsoft.com/office/officeart/2005/8/layout/hChevron3"/>
    <dgm:cxn modelId="{F7A14401-8682-4BF7-BEBF-C81BA09F238C}" type="presParOf" srcId="{F104620A-69C1-4394-8A70-4F146E50AB10}" destId="{586F54FC-0B37-4C38-A68D-00DE23C38035}" srcOrd="3" destOrd="0" presId="urn:microsoft.com/office/officeart/2005/8/layout/hChevron3"/>
    <dgm:cxn modelId="{AF4AD4AF-5B9B-4479-BD82-E4DEA7785166}" type="presParOf" srcId="{F104620A-69C1-4394-8A70-4F146E50AB10}" destId="{F797680E-9B09-4F45-BC80-457ABDEDF0D5}" srcOrd="4" destOrd="0" presId="urn:microsoft.com/office/officeart/2005/8/layout/hChevron3"/>
    <dgm:cxn modelId="{B5A8D136-02F7-4E02-A651-34633C4A750E}" type="presParOf" srcId="{F104620A-69C1-4394-8A70-4F146E50AB10}" destId="{EE321BFB-1335-4F53-8761-4675C8DD41C8}" srcOrd="5" destOrd="0" presId="urn:microsoft.com/office/officeart/2005/8/layout/hChevron3"/>
    <dgm:cxn modelId="{195A7C09-A7F4-4060-BCBC-246DBFFF3DA6}"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1"/>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a:solidFill>
          <a:schemeClr val="accent1"/>
        </a:solidFill>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a:solidFill>
          <a:schemeClr val="accent2"/>
        </a:solidFill>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8C80C740-C2A1-497A-BCF1-6061E56ED061}" type="presOf" srcId="{2AACF949-DE4A-4658-ADAC-7E7A4CC43B9B}" destId="{60C67832-E672-4791-A36F-C643C7FB3671}" srcOrd="0" destOrd="0" presId="urn:microsoft.com/office/officeart/2005/8/layout/hChevron3"/>
    <dgm:cxn modelId="{CF02D25C-96F3-487B-BC39-B6464A461CF6}" type="presOf" srcId="{828906CC-5413-496A-9475-80A8C25E8751}" destId="{F797680E-9B09-4F45-BC80-457ABDEDF0D5}" srcOrd="0" destOrd="0" presId="urn:microsoft.com/office/officeart/2005/8/layout/hChevron3"/>
    <dgm:cxn modelId="{8A009548-7F59-453F-9FB7-E82D9A984925}" type="presOf" srcId="{BAB40E2D-EB52-47D8-90A2-BCF46D8ED6F6}" destId="{2FB05177-AA8C-411B-93C9-4741D65AC976}" srcOrd="0" destOrd="0" presId="urn:microsoft.com/office/officeart/2005/8/layout/hChevron3"/>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3EB337D4-9807-404F-B44F-C12FE9EAF930}" type="presOf" srcId="{EEE3B6B9-0DC9-4EE6-8364-2A09334F93C7}" destId="{4F70BD9C-16E8-4D0B-83EC-BA7665CF211C}" srcOrd="0" destOrd="0" presId="urn:microsoft.com/office/officeart/2005/8/layout/hChevron3"/>
    <dgm:cxn modelId="{232F0154-B3A5-4553-9053-570E4F3184AC}" type="presParOf" srcId="{F104620A-69C1-4394-8A70-4F146E50AB10}" destId="{2FB05177-AA8C-411B-93C9-4741D65AC976}" srcOrd="0" destOrd="0" presId="urn:microsoft.com/office/officeart/2005/8/layout/hChevron3"/>
    <dgm:cxn modelId="{421BDAB2-760F-497F-80FF-A5E4CEF97282}" type="presParOf" srcId="{F104620A-69C1-4394-8A70-4F146E50AB10}" destId="{A67639AD-DE6C-47EB-BAE8-982EF014DF90}" srcOrd="1" destOrd="0" presId="urn:microsoft.com/office/officeart/2005/8/layout/hChevron3"/>
    <dgm:cxn modelId="{3D33CBE4-E546-4374-8A24-3EF909A52839}" type="presParOf" srcId="{F104620A-69C1-4394-8A70-4F146E50AB10}" destId="{60C67832-E672-4791-A36F-C643C7FB3671}" srcOrd="2" destOrd="0" presId="urn:microsoft.com/office/officeart/2005/8/layout/hChevron3"/>
    <dgm:cxn modelId="{C629B5D7-21EC-4438-8519-E70C1CFFA249}" type="presParOf" srcId="{F104620A-69C1-4394-8A70-4F146E50AB10}" destId="{586F54FC-0B37-4C38-A68D-00DE23C38035}" srcOrd="3" destOrd="0" presId="urn:microsoft.com/office/officeart/2005/8/layout/hChevron3"/>
    <dgm:cxn modelId="{659F016A-48CB-48FA-BE3D-16CC4C6FE2D7}" type="presParOf" srcId="{F104620A-69C1-4394-8A70-4F146E50AB10}" destId="{F797680E-9B09-4F45-BC80-457ABDEDF0D5}" srcOrd="4" destOrd="0" presId="urn:microsoft.com/office/officeart/2005/8/layout/hChevron3"/>
    <dgm:cxn modelId="{4469D2D5-8832-4C33-B8D1-5535F7F35381}" type="presParOf" srcId="{F104620A-69C1-4394-8A70-4F146E50AB10}" destId="{EE321BFB-1335-4F53-8761-4675C8DD41C8}" srcOrd="5" destOrd="0" presId="urn:microsoft.com/office/officeart/2005/8/layout/hChevron3"/>
    <dgm:cxn modelId="{8E3204F4-A219-4577-A2A7-D218CEC89BC4}"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1"/>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a:solidFill>
          <a:schemeClr val="accent1"/>
        </a:solidFill>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a:solidFill>
          <a:schemeClr val="accent2"/>
        </a:solidFill>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683930AA-1EA7-4A15-8700-E52D650CB8F5}" type="presOf" srcId="{828906CC-5413-496A-9475-80A8C25E8751}" destId="{F797680E-9B09-4F45-BC80-457ABDEDF0D5}" srcOrd="0" destOrd="0" presId="urn:microsoft.com/office/officeart/2005/8/layout/hChevron3"/>
    <dgm:cxn modelId="{43C907B6-4365-49A0-8004-B478100A960C}" type="presOf" srcId="{BAB40E2D-EB52-47D8-90A2-BCF46D8ED6F6}" destId="{2FB05177-AA8C-411B-93C9-4741D65AC976}" srcOrd="0" destOrd="0" presId="urn:microsoft.com/office/officeart/2005/8/layout/hChevron3"/>
    <dgm:cxn modelId="{EC6758E7-81C2-45BE-9465-29044AD3E6B8}" type="presOf" srcId="{EEE3B6B9-0DC9-4EE6-8364-2A09334F93C7}" destId="{4F70BD9C-16E8-4D0B-83EC-BA7665CF211C}" srcOrd="0" destOrd="0" presId="urn:microsoft.com/office/officeart/2005/8/layout/hChevron3"/>
    <dgm:cxn modelId="{B31564FA-97F6-4D26-B596-B5F41928E5D3}" type="presOf" srcId="{2AACF949-DE4A-4658-ADAC-7E7A4CC43B9B}" destId="{60C67832-E672-4791-A36F-C643C7FB3671}" srcOrd="0" destOrd="0" presId="urn:microsoft.com/office/officeart/2005/8/layout/hChevron3"/>
    <dgm:cxn modelId="{40DD6F1B-D45C-4765-B5DB-5110EBD9B2DE}" type="presParOf" srcId="{F104620A-69C1-4394-8A70-4F146E50AB10}" destId="{2FB05177-AA8C-411B-93C9-4741D65AC976}" srcOrd="0" destOrd="0" presId="urn:microsoft.com/office/officeart/2005/8/layout/hChevron3"/>
    <dgm:cxn modelId="{BDF70F5C-5D0F-4CF5-B4CF-FBAC5735579B}" type="presParOf" srcId="{F104620A-69C1-4394-8A70-4F146E50AB10}" destId="{A67639AD-DE6C-47EB-BAE8-982EF014DF90}" srcOrd="1" destOrd="0" presId="urn:microsoft.com/office/officeart/2005/8/layout/hChevron3"/>
    <dgm:cxn modelId="{3D7DA3D7-1F65-4D7D-9827-F0718B5F03C3}" type="presParOf" srcId="{F104620A-69C1-4394-8A70-4F146E50AB10}" destId="{60C67832-E672-4791-A36F-C643C7FB3671}" srcOrd="2" destOrd="0" presId="urn:microsoft.com/office/officeart/2005/8/layout/hChevron3"/>
    <dgm:cxn modelId="{F7A14401-8682-4BF7-BEBF-C81BA09F238C}" type="presParOf" srcId="{F104620A-69C1-4394-8A70-4F146E50AB10}" destId="{586F54FC-0B37-4C38-A68D-00DE23C38035}" srcOrd="3" destOrd="0" presId="urn:microsoft.com/office/officeart/2005/8/layout/hChevron3"/>
    <dgm:cxn modelId="{AF4AD4AF-5B9B-4479-BD82-E4DEA7785166}" type="presParOf" srcId="{F104620A-69C1-4394-8A70-4F146E50AB10}" destId="{F797680E-9B09-4F45-BC80-457ABDEDF0D5}" srcOrd="4" destOrd="0" presId="urn:microsoft.com/office/officeart/2005/8/layout/hChevron3"/>
    <dgm:cxn modelId="{B5A8D136-02F7-4E02-A651-34633C4A750E}" type="presParOf" srcId="{F104620A-69C1-4394-8A70-4F146E50AB10}" destId="{EE321BFB-1335-4F53-8761-4675C8DD41C8}" srcOrd="5" destOrd="0" presId="urn:microsoft.com/office/officeart/2005/8/layout/hChevron3"/>
    <dgm:cxn modelId="{195A7C09-A7F4-4060-BCBC-246DBFFF3DA6}"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2"/>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683930AA-1EA7-4A15-8700-E52D650CB8F5}" type="presOf" srcId="{828906CC-5413-496A-9475-80A8C25E8751}" destId="{F797680E-9B09-4F45-BC80-457ABDEDF0D5}" srcOrd="0" destOrd="0" presId="urn:microsoft.com/office/officeart/2005/8/layout/hChevron3"/>
    <dgm:cxn modelId="{43C907B6-4365-49A0-8004-B478100A960C}" type="presOf" srcId="{BAB40E2D-EB52-47D8-90A2-BCF46D8ED6F6}" destId="{2FB05177-AA8C-411B-93C9-4741D65AC976}" srcOrd="0" destOrd="0" presId="urn:microsoft.com/office/officeart/2005/8/layout/hChevron3"/>
    <dgm:cxn modelId="{EC6758E7-81C2-45BE-9465-29044AD3E6B8}" type="presOf" srcId="{EEE3B6B9-0DC9-4EE6-8364-2A09334F93C7}" destId="{4F70BD9C-16E8-4D0B-83EC-BA7665CF211C}" srcOrd="0" destOrd="0" presId="urn:microsoft.com/office/officeart/2005/8/layout/hChevron3"/>
    <dgm:cxn modelId="{B31564FA-97F6-4D26-B596-B5F41928E5D3}" type="presOf" srcId="{2AACF949-DE4A-4658-ADAC-7E7A4CC43B9B}" destId="{60C67832-E672-4791-A36F-C643C7FB3671}" srcOrd="0" destOrd="0" presId="urn:microsoft.com/office/officeart/2005/8/layout/hChevron3"/>
    <dgm:cxn modelId="{40DD6F1B-D45C-4765-B5DB-5110EBD9B2DE}" type="presParOf" srcId="{F104620A-69C1-4394-8A70-4F146E50AB10}" destId="{2FB05177-AA8C-411B-93C9-4741D65AC976}" srcOrd="0" destOrd="0" presId="urn:microsoft.com/office/officeart/2005/8/layout/hChevron3"/>
    <dgm:cxn modelId="{BDF70F5C-5D0F-4CF5-B4CF-FBAC5735579B}" type="presParOf" srcId="{F104620A-69C1-4394-8A70-4F146E50AB10}" destId="{A67639AD-DE6C-47EB-BAE8-982EF014DF90}" srcOrd="1" destOrd="0" presId="urn:microsoft.com/office/officeart/2005/8/layout/hChevron3"/>
    <dgm:cxn modelId="{3D7DA3D7-1F65-4D7D-9827-F0718B5F03C3}" type="presParOf" srcId="{F104620A-69C1-4394-8A70-4F146E50AB10}" destId="{60C67832-E672-4791-A36F-C643C7FB3671}" srcOrd="2" destOrd="0" presId="urn:microsoft.com/office/officeart/2005/8/layout/hChevron3"/>
    <dgm:cxn modelId="{F7A14401-8682-4BF7-BEBF-C81BA09F238C}" type="presParOf" srcId="{F104620A-69C1-4394-8A70-4F146E50AB10}" destId="{586F54FC-0B37-4C38-A68D-00DE23C38035}" srcOrd="3" destOrd="0" presId="urn:microsoft.com/office/officeart/2005/8/layout/hChevron3"/>
    <dgm:cxn modelId="{AF4AD4AF-5B9B-4479-BD82-E4DEA7785166}" type="presParOf" srcId="{F104620A-69C1-4394-8A70-4F146E50AB10}" destId="{F797680E-9B09-4F45-BC80-457ABDEDF0D5}" srcOrd="4" destOrd="0" presId="urn:microsoft.com/office/officeart/2005/8/layout/hChevron3"/>
    <dgm:cxn modelId="{B5A8D136-02F7-4E02-A651-34633C4A750E}" type="presParOf" srcId="{F104620A-69C1-4394-8A70-4F146E50AB10}" destId="{EE321BFB-1335-4F53-8761-4675C8DD41C8}" srcOrd="5" destOrd="0" presId="urn:microsoft.com/office/officeart/2005/8/layout/hChevron3"/>
    <dgm:cxn modelId="{195A7C09-A7F4-4060-BCBC-246DBFFF3DA6}"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1"/>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a:solidFill>
          <a:schemeClr val="accent1"/>
        </a:solidFill>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a:solidFill>
          <a:schemeClr val="accent2"/>
        </a:solidFill>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8C80C740-C2A1-497A-BCF1-6061E56ED061}" type="presOf" srcId="{2AACF949-DE4A-4658-ADAC-7E7A4CC43B9B}" destId="{60C67832-E672-4791-A36F-C643C7FB3671}" srcOrd="0" destOrd="0" presId="urn:microsoft.com/office/officeart/2005/8/layout/hChevron3"/>
    <dgm:cxn modelId="{CF02D25C-96F3-487B-BC39-B6464A461CF6}" type="presOf" srcId="{828906CC-5413-496A-9475-80A8C25E8751}" destId="{F797680E-9B09-4F45-BC80-457ABDEDF0D5}" srcOrd="0" destOrd="0" presId="urn:microsoft.com/office/officeart/2005/8/layout/hChevron3"/>
    <dgm:cxn modelId="{8A009548-7F59-453F-9FB7-E82D9A984925}" type="presOf" srcId="{BAB40E2D-EB52-47D8-90A2-BCF46D8ED6F6}" destId="{2FB05177-AA8C-411B-93C9-4741D65AC976}" srcOrd="0" destOrd="0" presId="urn:microsoft.com/office/officeart/2005/8/layout/hChevron3"/>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3EB337D4-9807-404F-B44F-C12FE9EAF930}" type="presOf" srcId="{EEE3B6B9-0DC9-4EE6-8364-2A09334F93C7}" destId="{4F70BD9C-16E8-4D0B-83EC-BA7665CF211C}" srcOrd="0" destOrd="0" presId="urn:microsoft.com/office/officeart/2005/8/layout/hChevron3"/>
    <dgm:cxn modelId="{232F0154-B3A5-4553-9053-570E4F3184AC}" type="presParOf" srcId="{F104620A-69C1-4394-8A70-4F146E50AB10}" destId="{2FB05177-AA8C-411B-93C9-4741D65AC976}" srcOrd="0" destOrd="0" presId="urn:microsoft.com/office/officeart/2005/8/layout/hChevron3"/>
    <dgm:cxn modelId="{421BDAB2-760F-497F-80FF-A5E4CEF97282}" type="presParOf" srcId="{F104620A-69C1-4394-8A70-4F146E50AB10}" destId="{A67639AD-DE6C-47EB-BAE8-982EF014DF90}" srcOrd="1" destOrd="0" presId="urn:microsoft.com/office/officeart/2005/8/layout/hChevron3"/>
    <dgm:cxn modelId="{3D33CBE4-E546-4374-8A24-3EF909A52839}" type="presParOf" srcId="{F104620A-69C1-4394-8A70-4F146E50AB10}" destId="{60C67832-E672-4791-A36F-C643C7FB3671}" srcOrd="2" destOrd="0" presId="urn:microsoft.com/office/officeart/2005/8/layout/hChevron3"/>
    <dgm:cxn modelId="{C629B5D7-21EC-4438-8519-E70C1CFFA249}" type="presParOf" srcId="{F104620A-69C1-4394-8A70-4F146E50AB10}" destId="{586F54FC-0B37-4C38-A68D-00DE23C38035}" srcOrd="3" destOrd="0" presId="urn:microsoft.com/office/officeart/2005/8/layout/hChevron3"/>
    <dgm:cxn modelId="{659F016A-48CB-48FA-BE3D-16CC4C6FE2D7}" type="presParOf" srcId="{F104620A-69C1-4394-8A70-4F146E50AB10}" destId="{F797680E-9B09-4F45-BC80-457ABDEDF0D5}" srcOrd="4" destOrd="0" presId="urn:microsoft.com/office/officeart/2005/8/layout/hChevron3"/>
    <dgm:cxn modelId="{4469D2D5-8832-4C33-B8D1-5535F7F35381}" type="presParOf" srcId="{F104620A-69C1-4394-8A70-4F146E50AB10}" destId="{EE321BFB-1335-4F53-8761-4675C8DD41C8}" srcOrd="5" destOrd="0" presId="urn:microsoft.com/office/officeart/2005/8/layout/hChevron3"/>
    <dgm:cxn modelId="{8E3204F4-A219-4577-A2A7-D218CEC89BC4}"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2"/>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683930AA-1EA7-4A15-8700-E52D650CB8F5}" type="presOf" srcId="{828906CC-5413-496A-9475-80A8C25E8751}" destId="{F797680E-9B09-4F45-BC80-457ABDEDF0D5}" srcOrd="0" destOrd="0" presId="urn:microsoft.com/office/officeart/2005/8/layout/hChevron3"/>
    <dgm:cxn modelId="{43C907B6-4365-49A0-8004-B478100A960C}" type="presOf" srcId="{BAB40E2D-EB52-47D8-90A2-BCF46D8ED6F6}" destId="{2FB05177-AA8C-411B-93C9-4741D65AC976}" srcOrd="0" destOrd="0" presId="urn:microsoft.com/office/officeart/2005/8/layout/hChevron3"/>
    <dgm:cxn modelId="{EC6758E7-81C2-45BE-9465-29044AD3E6B8}" type="presOf" srcId="{EEE3B6B9-0DC9-4EE6-8364-2A09334F93C7}" destId="{4F70BD9C-16E8-4D0B-83EC-BA7665CF211C}" srcOrd="0" destOrd="0" presId="urn:microsoft.com/office/officeart/2005/8/layout/hChevron3"/>
    <dgm:cxn modelId="{B31564FA-97F6-4D26-B596-B5F41928E5D3}" type="presOf" srcId="{2AACF949-DE4A-4658-ADAC-7E7A4CC43B9B}" destId="{60C67832-E672-4791-A36F-C643C7FB3671}" srcOrd="0" destOrd="0" presId="urn:microsoft.com/office/officeart/2005/8/layout/hChevron3"/>
    <dgm:cxn modelId="{40DD6F1B-D45C-4765-B5DB-5110EBD9B2DE}" type="presParOf" srcId="{F104620A-69C1-4394-8A70-4F146E50AB10}" destId="{2FB05177-AA8C-411B-93C9-4741D65AC976}" srcOrd="0" destOrd="0" presId="urn:microsoft.com/office/officeart/2005/8/layout/hChevron3"/>
    <dgm:cxn modelId="{BDF70F5C-5D0F-4CF5-B4CF-FBAC5735579B}" type="presParOf" srcId="{F104620A-69C1-4394-8A70-4F146E50AB10}" destId="{A67639AD-DE6C-47EB-BAE8-982EF014DF90}" srcOrd="1" destOrd="0" presId="urn:microsoft.com/office/officeart/2005/8/layout/hChevron3"/>
    <dgm:cxn modelId="{3D7DA3D7-1F65-4D7D-9827-F0718B5F03C3}" type="presParOf" srcId="{F104620A-69C1-4394-8A70-4F146E50AB10}" destId="{60C67832-E672-4791-A36F-C643C7FB3671}" srcOrd="2" destOrd="0" presId="urn:microsoft.com/office/officeart/2005/8/layout/hChevron3"/>
    <dgm:cxn modelId="{F7A14401-8682-4BF7-BEBF-C81BA09F238C}" type="presParOf" srcId="{F104620A-69C1-4394-8A70-4F146E50AB10}" destId="{586F54FC-0B37-4C38-A68D-00DE23C38035}" srcOrd="3" destOrd="0" presId="urn:microsoft.com/office/officeart/2005/8/layout/hChevron3"/>
    <dgm:cxn modelId="{AF4AD4AF-5B9B-4479-BD82-E4DEA7785166}" type="presParOf" srcId="{F104620A-69C1-4394-8A70-4F146E50AB10}" destId="{F797680E-9B09-4F45-BC80-457ABDEDF0D5}" srcOrd="4" destOrd="0" presId="urn:microsoft.com/office/officeart/2005/8/layout/hChevron3"/>
    <dgm:cxn modelId="{B5A8D136-02F7-4E02-A651-34633C4A750E}" type="presParOf" srcId="{F104620A-69C1-4394-8A70-4F146E50AB10}" destId="{EE321BFB-1335-4F53-8761-4675C8DD41C8}" srcOrd="5" destOrd="0" presId="urn:microsoft.com/office/officeart/2005/8/layout/hChevron3"/>
    <dgm:cxn modelId="{195A7C09-A7F4-4060-BCBC-246DBFFF3DA6}"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2"/>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683930AA-1EA7-4A15-8700-E52D650CB8F5}" type="presOf" srcId="{828906CC-5413-496A-9475-80A8C25E8751}" destId="{F797680E-9B09-4F45-BC80-457ABDEDF0D5}" srcOrd="0" destOrd="0" presId="urn:microsoft.com/office/officeart/2005/8/layout/hChevron3"/>
    <dgm:cxn modelId="{43C907B6-4365-49A0-8004-B478100A960C}" type="presOf" srcId="{BAB40E2D-EB52-47D8-90A2-BCF46D8ED6F6}" destId="{2FB05177-AA8C-411B-93C9-4741D65AC976}" srcOrd="0" destOrd="0" presId="urn:microsoft.com/office/officeart/2005/8/layout/hChevron3"/>
    <dgm:cxn modelId="{EC6758E7-81C2-45BE-9465-29044AD3E6B8}" type="presOf" srcId="{EEE3B6B9-0DC9-4EE6-8364-2A09334F93C7}" destId="{4F70BD9C-16E8-4D0B-83EC-BA7665CF211C}" srcOrd="0" destOrd="0" presId="urn:microsoft.com/office/officeart/2005/8/layout/hChevron3"/>
    <dgm:cxn modelId="{B31564FA-97F6-4D26-B596-B5F41928E5D3}" type="presOf" srcId="{2AACF949-DE4A-4658-ADAC-7E7A4CC43B9B}" destId="{60C67832-E672-4791-A36F-C643C7FB3671}" srcOrd="0" destOrd="0" presId="urn:microsoft.com/office/officeart/2005/8/layout/hChevron3"/>
    <dgm:cxn modelId="{40DD6F1B-D45C-4765-B5DB-5110EBD9B2DE}" type="presParOf" srcId="{F104620A-69C1-4394-8A70-4F146E50AB10}" destId="{2FB05177-AA8C-411B-93C9-4741D65AC976}" srcOrd="0" destOrd="0" presId="urn:microsoft.com/office/officeart/2005/8/layout/hChevron3"/>
    <dgm:cxn modelId="{BDF70F5C-5D0F-4CF5-B4CF-FBAC5735579B}" type="presParOf" srcId="{F104620A-69C1-4394-8A70-4F146E50AB10}" destId="{A67639AD-DE6C-47EB-BAE8-982EF014DF90}" srcOrd="1" destOrd="0" presId="urn:microsoft.com/office/officeart/2005/8/layout/hChevron3"/>
    <dgm:cxn modelId="{3D7DA3D7-1F65-4D7D-9827-F0718B5F03C3}" type="presParOf" srcId="{F104620A-69C1-4394-8A70-4F146E50AB10}" destId="{60C67832-E672-4791-A36F-C643C7FB3671}" srcOrd="2" destOrd="0" presId="urn:microsoft.com/office/officeart/2005/8/layout/hChevron3"/>
    <dgm:cxn modelId="{F7A14401-8682-4BF7-BEBF-C81BA09F238C}" type="presParOf" srcId="{F104620A-69C1-4394-8A70-4F146E50AB10}" destId="{586F54FC-0B37-4C38-A68D-00DE23C38035}" srcOrd="3" destOrd="0" presId="urn:microsoft.com/office/officeart/2005/8/layout/hChevron3"/>
    <dgm:cxn modelId="{AF4AD4AF-5B9B-4479-BD82-E4DEA7785166}" type="presParOf" srcId="{F104620A-69C1-4394-8A70-4F146E50AB10}" destId="{F797680E-9B09-4F45-BC80-457ABDEDF0D5}" srcOrd="4" destOrd="0" presId="urn:microsoft.com/office/officeart/2005/8/layout/hChevron3"/>
    <dgm:cxn modelId="{B5A8D136-02F7-4E02-A651-34633C4A750E}" type="presParOf" srcId="{F104620A-69C1-4394-8A70-4F146E50AB10}" destId="{EE321BFB-1335-4F53-8761-4675C8DD41C8}" srcOrd="5" destOrd="0" presId="urn:microsoft.com/office/officeart/2005/8/layout/hChevron3"/>
    <dgm:cxn modelId="{195A7C09-A7F4-4060-BCBC-246DBFFF3DA6}"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F41C2D9-D573-4B59-B53A-F5975B9B546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91C5F3-590D-4B9C-82A1-961ED5E11010}">
      <dgm:prSet/>
      <dgm:spPr/>
      <dgm:t>
        <a:bodyPr/>
        <a:lstStyle/>
        <a:p>
          <a:pPr>
            <a:lnSpc>
              <a:spcPct val="100000"/>
            </a:lnSpc>
          </a:pPr>
          <a:r>
            <a:rPr lang="en-US">
              <a:latin typeface="Calibri Light" panose="020F0302020204030204"/>
            </a:rPr>
            <a:t>Airport Location Data (Bureau of Transportation Statistics) 3.5 MB</a:t>
          </a:r>
          <a:endParaRPr lang="en-US"/>
        </a:p>
      </dgm:t>
    </dgm:pt>
    <dgm:pt modelId="{A3299924-491A-4F66-8CF0-892FAB3A9CD7}" type="parTrans" cxnId="{3BC27D2E-25CA-445F-91F9-12214B87E98A}">
      <dgm:prSet/>
      <dgm:spPr/>
      <dgm:t>
        <a:bodyPr/>
        <a:lstStyle/>
        <a:p>
          <a:endParaRPr lang="en-US"/>
        </a:p>
      </dgm:t>
    </dgm:pt>
    <dgm:pt modelId="{F6618E66-EAB0-4908-AB43-D85F2C6E562F}" type="sibTrans" cxnId="{3BC27D2E-25CA-445F-91F9-12214B87E98A}">
      <dgm:prSet/>
      <dgm:spPr/>
      <dgm:t>
        <a:bodyPr/>
        <a:lstStyle/>
        <a:p>
          <a:endParaRPr lang="en-US"/>
        </a:p>
      </dgm:t>
    </dgm:pt>
    <dgm:pt modelId="{C4013979-63EB-486C-BB7B-40F2F190F04E}">
      <dgm:prSet/>
      <dgm:spPr/>
      <dgm:t>
        <a:bodyPr/>
        <a:lstStyle/>
        <a:p>
          <a:pPr>
            <a:lnSpc>
              <a:spcPct val="100000"/>
            </a:lnSpc>
          </a:pPr>
          <a:r>
            <a:rPr lang="en-US">
              <a:latin typeface="Calibri Light" panose="020F0302020204030204"/>
            </a:rPr>
            <a:t>Weather Data (National Oceanic and Atmospheric Administration) 105.2 GB </a:t>
          </a:r>
          <a:endParaRPr lang="en-US"/>
        </a:p>
      </dgm:t>
    </dgm:pt>
    <dgm:pt modelId="{E695EDFA-7788-486B-BE27-B4D6BEB924B6}" type="parTrans" cxnId="{BE7AEEBF-5A7E-441E-93E5-21F91AB5565E}">
      <dgm:prSet/>
      <dgm:spPr/>
      <dgm:t>
        <a:bodyPr/>
        <a:lstStyle/>
        <a:p>
          <a:endParaRPr lang="en-US"/>
        </a:p>
      </dgm:t>
    </dgm:pt>
    <dgm:pt modelId="{6BA780AC-E48D-4683-9A39-C5A67C34890C}" type="sibTrans" cxnId="{BE7AEEBF-5A7E-441E-93E5-21F91AB5565E}">
      <dgm:prSet/>
      <dgm:spPr/>
      <dgm:t>
        <a:bodyPr/>
        <a:lstStyle/>
        <a:p>
          <a:endParaRPr lang="en-US"/>
        </a:p>
      </dgm:t>
    </dgm:pt>
    <dgm:pt modelId="{8BF4820F-2308-4554-859F-E9F997A37146}">
      <dgm:prSet/>
      <dgm:spPr/>
      <dgm:t>
        <a:bodyPr/>
        <a:lstStyle/>
        <a:p>
          <a:pPr>
            <a:lnSpc>
              <a:spcPct val="100000"/>
            </a:lnSpc>
          </a:pPr>
          <a:r>
            <a:rPr lang="en-US">
              <a:latin typeface="Calibri Light" panose="020F0302020204030204"/>
            </a:rPr>
            <a:t>Flight Data 2018-2022 (Kaggle) 9.5 GB</a:t>
          </a:r>
          <a:endParaRPr lang="en-US"/>
        </a:p>
      </dgm:t>
    </dgm:pt>
    <dgm:pt modelId="{DEFFB1DD-3BE8-44C2-A3F2-60A0DA908B76}" type="parTrans" cxnId="{BCEEB0C8-8199-4B35-8C00-C1C020D19167}">
      <dgm:prSet/>
      <dgm:spPr/>
      <dgm:t>
        <a:bodyPr/>
        <a:lstStyle/>
        <a:p>
          <a:endParaRPr lang="en-US"/>
        </a:p>
      </dgm:t>
    </dgm:pt>
    <dgm:pt modelId="{E4DF1FB3-7C28-422E-896D-B59016309DFE}" type="sibTrans" cxnId="{BCEEB0C8-8199-4B35-8C00-C1C020D19167}">
      <dgm:prSet/>
      <dgm:spPr/>
      <dgm:t>
        <a:bodyPr/>
        <a:lstStyle/>
        <a:p>
          <a:endParaRPr lang="en-US"/>
        </a:p>
      </dgm:t>
    </dgm:pt>
    <dgm:pt modelId="{62FDDD6D-2192-4AC6-93E0-CB9D58F6F0B6}">
      <dgm:prSet/>
      <dgm:spPr/>
      <dgm:t>
        <a:bodyPr/>
        <a:lstStyle/>
        <a:p>
          <a:pPr>
            <a:lnSpc>
              <a:spcPct val="100000"/>
            </a:lnSpc>
          </a:pPr>
          <a:r>
            <a:rPr lang="en-US">
              <a:latin typeface="Calibri Light" panose="020F0302020204030204"/>
            </a:rPr>
            <a:t>Airline Employee Data (Bureau of Transportation Statistics) 302.9 KB</a:t>
          </a:r>
          <a:endParaRPr lang="en-US"/>
        </a:p>
      </dgm:t>
    </dgm:pt>
    <dgm:pt modelId="{E2B5DAB5-A2B0-485C-93DA-A875A5216DD7}" type="parTrans" cxnId="{AB54F615-B231-44A3-8D40-C37B28910E56}">
      <dgm:prSet/>
      <dgm:spPr/>
      <dgm:t>
        <a:bodyPr/>
        <a:lstStyle/>
        <a:p>
          <a:endParaRPr lang="en-US"/>
        </a:p>
      </dgm:t>
    </dgm:pt>
    <dgm:pt modelId="{ACC6B36E-E706-49B7-8D05-1DE221FA2576}" type="sibTrans" cxnId="{AB54F615-B231-44A3-8D40-C37B28910E56}">
      <dgm:prSet/>
      <dgm:spPr/>
      <dgm:t>
        <a:bodyPr/>
        <a:lstStyle/>
        <a:p>
          <a:endParaRPr lang="en-US"/>
        </a:p>
      </dgm:t>
    </dgm:pt>
    <dgm:pt modelId="{8D810DBD-0620-4CE2-A12F-63A2AFFD9E83}" type="pres">
      <dgm:prSet presAssocID="{FF41C2D9-D573-4B59-B53A-F5975B9B5461}" presName="root" presStyleCnt="0">
        <dgm:presLayoutVars>
          <dgm:dir/>
          <dgm:resizeHandles val="exact"/>
        </dgm:presLayoutVars>
      </dgm:prSet>
      <dgm:spPr/>
    </dgm:pt>
    <dgm:pt modelId="{0F6C6583-8E05-467E-A819-5954E603BA65}" type="pres">
      <dgm:prSet presAssocID="{8E91C5F3-590D-4B9C-82A1-961ED5E11010}" presName="compNode" presStyleCnt="0"/>
      <dgm:spPr/>
    </dgm:pt>
    <dgm:pt modelId="{9371C395-5C00-4A94-8638-D71B79E9C5F9}" type="pres">
      <dgm:prSet presAssocID="{8E91C5F3-590D-4B9C-82A1-961ED5E11010}" presName="bgRect" presStyleLbl="bgShp" presStyleIdx="0" presStyleCnt="4"/>
      <dgm:spPr/>
    </dgm:pt>
    <dgm:pt modelId="{3D1A10C0-4590-42B7-BF52-204AEF662914}" type="pres">
      <dgm:prSet presAssocID="{8E91C5F3-590D-4B9C-82A1-961ED5E110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ker"/>
        </a:ext>
      </dgm:extLst>
    </dgm:pt>
    <dgm:pt modelId="{2A8C611F-0374-4D10-9E4F-24D2FE8CFFD6}" type="pres">
      <dgm:prSet presAssocID="{8E91C5F3-590D-4B9C-82A1-961ED5E11010}" presName="spaceRect" presStyleCnt="0"/>
      <dgm:spPr/>
    </dgm:pt>
    <dgm:pt modelId="{0D527729-61AF-4F20-B070-AAACE61162F8}" type="pres">
      <dgm:prSet presAssocID="{8E91C5F3-590D-4B9C-82A1-961ED5E11010}" presName="parTx" presStyleLbl="revTx" presStyleIdx="0" presStyleCnt="4">
        <dgm:presLayoutVars>
          <dgm:chMax val="0"/>
          <dgm:chPref val="0"/>
        </dgm:presLayoutVars>
      </dgm:prSet>
      <dgm:spPr/>
    </dgm:pt>
    <dgm:pt modelId="{878BE573-0E80-4AB2-8249-4289AA933949}" type="pres">
      <dgm:prSet presAssocID="{F6618E66-EAB0-4908-AB43-D85F2C6E562F}" presName="sibTrans" presStyleCnt="0"/>
      <dgm:spPr/>
    </dgm:pt>
    <dgm:pt modelId="{33C36EC2-EF82-4954-9D1B-BE0432A79A97}" type="pres">
      <dgm:prSet presAssocID="{C4013979-63EB-486C-BB7B-40F2F190F04E}" presName="compNode" presStyleCnt="0"/>
      <dgm:spPr/>
    </dgm:pt>
    <dgm:pt modelId="{D20CDB64-C2D6-4EC0-8FCE-842BE8B08A5A}" type="pres">
      <dgm:prSet presAssocID="{C4013979-63EB-486C-BB7B-40F2F190F04E}" presName="bgRect" presStyleLbl="bgShp" presStyleIdx="1" presStyleCnt="4"/>
      <dgm:spPr/>
    </dgm:pt>
    <dgm:pt modelId="{8EAFF7C1-63CA-46BE-9283-1B986BCE6871}" type="pres">
      <dgm:prSet presAssocID="{C4013979-63EB-486C-BB7B-40F2F190F04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artial Sun"/>
        </a:ext>
      </dgm:extLst>
    </dgm:pt>
    <dgm:pt modelId="{23407305-A470-41FF-8028-0EBEA3C603A5}" type="pres">
      <dgm:prSet presAssocID="{C4013979-63EB-486C-BB7B-40F2F190F04E}" presName="spaceRect" presStyleCnt="0"/>
      <dgm:spPr/>
    </dgm:pt>
    <dgm:pt modelId="{ADF79850-78BC-4CC0-8078-A4630724BF11}" type="pres">
      <dgm:prSet presAssocID="{C4013979-63EB-486C-BB7B-40F2F190F04E}" presName="parTx" presStyleLbl="revTx" presStyleIdx="1" presStyleCnt="4">
        <dgm:presLayoutVars>
          <dgm:chMax val="0"/>
          <dgm:chPref val="0"/>
        </dgm:presLayoutVars>
      </dgm:prSet>
      <dgm:spPr/>
    </dgm:pt>
    <dgm:pt modelId="{AB37C7B1-E3F1-4A0C-B586-7FB34F1DFD8C}" type="pres">
      <dgm:prSet presAssocID="{6BA780AC-E48D-4683-9A39-C5A67C34890C}" presName="sibTrans" presStyleCnt="0"/>
      <dgm:spPr/>
    </dgm:pt>
    <dgm:pt modelId="{855FF66E-E6A9-47F4-8CF8-E2EC0D41A467}" type="pres">
      <dgm:prSet presAssocID="{8BF4820F-2308-4554-859F-E9F997A37146}" presName="compNode" presStyleCnt="0"/>
      <dgm:spPr/>
    </dgm:pt>
    <dgm:pt modelId="{31096AE2-BD87-471F-8A4B-B8F4A3568410}" type="pres">
      <dgm:prSet presAssocID="{8BF4820F-2308-4554-859F-E9F997A37146}" presName="bgRect" presStyleLbl="bgShp" presStyleIdx="2" presStyleCnt="4"/>
      <dgm:spPr/>
    </dgm:pt>
    <dgm:pt modelId="{25000F48-DBDB-4E0C-A1D3-4F75B92F4AD6}" type="pres">
      <dgm:prSet presAssocID="{8BF4820F-2308-4554-859F-E9F997A371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irplane"/>
        </a:ext>
      </dgm:extLst>
    </dgm:pt>
    <dgm:pt modelId="{04026298-F0C7-4340-A2EF-39DA1B262F4D}" type="pres">
      <dgm:prSet presAssocID="{8BF4820F-2308-4554-859F-E9F997A37146}" presName="spaceRect" presStyleCnt="0"/>
      <dgm:spPr/>
    </dgm:pt>
    <dgm:pt modelId="{F9703179-B766-46EB-B580-8E31318DAA92}" type="pres">
      <dgm:prSet presAssocID="{8BF4820F-2308-4554-859F-E9F997A37146}" presName="parTx" presStyleLbl="revTx" presStyleIdx="2" presStyleCnt="4">
        <dgm:presLayoutVars>
          <dgm:chMax val="0"/>
          <dgm:chPref val="0"/>
        </dgm:presLayoutVars>
      </dgm:prSet>
      <dgm:spPr/>
    </dgm:pt>
    <dgm:pt modelId="{F0B1F940-D7FC-461B-A59E-BD3096FC7B7E}" type="pres">
      <dgm:prSet presAssocID="{E4DF1FB3-7C28-422E-896D-B59016309DFE}" presName="sibTrans" presStyleCnt="0"/>
      <dgm:spPr/>
    </dgm:pt>
    <dgm:pt modelId="{42E085D8-1EEF-40E1-97A0-70E1A9CAAA4D}" type="pres">
      <dgm:prSet presAssocID="{62FDDD6D-2192-4AC6-93E0-CB9D58F6F0B6}" presName="compNode" presStyleCnt="0"/>
      <dgm:spPr/>
    </dgm:pt>
    <dgm:pt modelId="{FD7A91C7-0500-42EC-9C4A-4E7DBA37D6DA}" type="pres">
      <dgm:prSet presAssocID="{62FDDD6D-2192-4AC6-93E0-CB9D58F6F0B6}" presName="bgRect" presStyleLbl="bgShp" presStyleIdx="3" presStyleCnt="4"/>
      <dgm:spPr/>
    </dgm:pt>
    <dgm:pt modelId="{89B8D0FD-97E4-43F6-9677-8F6F2A2515F5}" type="pres">
      <dgm:prSet presAssocID="{62FDDD6D-2192-4AC6-93E0-CB9D58F6F0B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ilot"/>
        </a:ext>
      </dgm:extLst>
    </dgm:pt>
    <dgm:pt modelId="{17DC7652-AE7F-40A0-BA4F-BEC9FB6E3031}" type="pres">
      <dgm:prSet presAssocID="{62FDDD6D-2192-4AC6-93E0-CB9D58F6F0B6}" presName="spaceRect" presStyleCnt="0"/>
      <dgm:spPr/>
    </dgm:pt>
    <dgm:pt modelId="{99FA9C6A-987C-4487-8D19-5186C72EC640}" type="pres">
      <dgm:prSet presAssocID="{62FDDD6D-2192-4AC6-93E0-CB9D58F6F0B6}" presName="parTx" presStyleLbl="revTx" presStyleIdx="3" presStyleCnt="4">
        <dgm:presLayoutVars>
          <dgm:chMax val="0"/>
          <dgm:chPref val="0"/>
        </dgm:presLayoutVars>
      </dgm:prSet>
      <dgm:spPr/>
    </dgm:pt>
  </dgm:ptLst>
  <dgm:cxnLst>
    <dgm:cxn modelId="{332C9312-8A0A-4C5F-BCD7-F59B71BEBD57}" type="presOf" srcId="{62FDDD6D-2192-4AC6-93E0-CB9D58F6F0B6}" destId="{99FA9C6A-987C-4487-8D19-5186C72EC640}" srcOrd="0" destOrd="0" presId="urn:microsoft.com/office/officeart/2018/2/layout/IconVerticalSolidList"/>
    <dgm:cxn modelId="{AB54F615-B231-44A3-8D40-C37B28910E56}" srcId="{FF41C2D9-D573-4B59-B53A-F5975B9B5461}" destId="{62FDDD6D-2192-4AC6-93E0-CB9D58F6F0B6}" srcOrd="3" destOrd="0" parTransId="{E2B5DAB5-A2B0-485C-93DA-A875A5216DD7}" sibTransId="{ACC6B36E-E706-49B7-8D05-1DE221FA2576}"/>
    <dgm:cxn modelId="{86026A25-142F-4744-B9BD-8957A35666C6}" type="presOf" srcId="{FF41C2D9-D573-4B59-B53A-F5975B9B5461}" destId="{8D810DBD-0620-4CE2-A12F-63A2AFFD9E83}" srcOrd="0" destOrd="0" presId="urn:microsoft.com/office/officeart/2018/2/layout/IconVerticalSolidList"/>
    <dgm:cxn modelId="{3BC27D2E-25CA-445F-91F9-12214B87E98A}" srcId="{FF41C2D9-D573-4B59-B53A-F5975B9B5461}" destId="{8E91C5F3-590D-4B9C-82A1-961ED5E11010}" srcOrd="0" destOrd="0" parTransId="{A3299924-491A-4F66-8CF0-892FAB3A9CD7}" sibTransId="{F6618E66-EAB0-4908-AB43-D85F2C6E562F}"/>
    <dgm:cxn modelId="{4E022B40-3954-41BF-9241-FCB1A39F8247}" type="presOf" srcId="{8BF4820F-2308-4554-859F-E9F997A37146}" destId="{F9703179-B766-46EB-B580-8E31318DAA92}" srcOrd="0" destOrd="0" presId="urn:microsoft.com/office/officeart/2018/2/layout/IconVerticalSolidList"/>
    <dgm:cxn modelId="{8FABF65A-72C3-439B-A594-C44BFC0224A4}" type="presOf" srcId="{8E91C5F3-590D-4B9C-82A1-961ED5E11010}" destId="{0D527729-61AF-4F20-B070-AAACE61162F8}" srcOrd="0" destOrd="0" presId="urn:microsoft.com/office/officeart/2018/2/layout/IconVerticalSolidList"/>
    <dgm:cxn modelId="{BE7AEEBF-5A7E-441E-93E5-21F91AB5565E}" srcId="{FF41C2D9-D573-4B59-B53A-F5975B9B5461}" destId="{C4013979-63EB-486C-BB7B-40F2F190F04E}" srcOrd="1" destOrd="0" parTransId="{E695EDFA-7788-486B-BE27-B4D6BEB924B6}" sibTransId="{6BA780AC-E48D-4683-9A39-C5A67C34890C}"/>
    <dgm:cxn modelId="{BCEEB0C8-8199-4B35-8C00-C1C020D19167}" srcId="{FF41C2D9-D573-4B59-B53A-F5975B9B5461}" destId="{8BF4820F-2308-4554-859F-E9F997A37146}" srcOrd="2" destOrd="0" parTransId="{DEFFB1DD-3BE8-44C2-A3F2-60A0DA908B76}" sibTransId="{E4DF1FB3-7C28-422E-896D-B59016309DFE}"/>
    <dgm:cxn modelId="{B69F0FE1-E486-4CA3-BE22-73FC76614A28}" type="presOf" srcId="{C4013979-63EB-486C-BB7B-40F2F190F04E}" destId="{ADF79850-78BC-4CC0-8078-A4630724BF11}" srcOrd="0" destOrd="0" presId="urn:microsoft.com/office/officeart/2018/2/layout/IconVerticalSolidList"/>
    <dgm:cxn modelId="{599D0C40-8E5B-49D6-B52C-3911582C9DB8}" type="presParOf" srcId="{8D810DBD-0620-4CE2-A12F-63A2AFFD9E83}" destId="{0F6C6583-8E05-467E-A819-5954E603BA65}" srcOrd="0" destOrd="0" presId="urn:microsoft.com/office/officeart/2018/2/layout/IconVerticalSolidList"/>
    <dgm:cxn modelId="{4FCC42B0-3B4D-4571-8BB4-75A4EB53AD48}" type="presParOf" srcId="{0F6C6583-8E05-467E-A819-5954E603BA65}" destId="{9371C395-5C00-4A94-8638-D71B79E9C5F9}" srcOrd="0" destOrd="0" presId="urn:microsoft.com/office/officeart/2018/2/layout/IconVerticalSolidList"/>
    <dgm:cxn modelId="{5740DA2B-4CA8-4695-AB7E-7D0CDCD983CC}" type="presParOf" srcId="{0F6C6583-8E05-467E-A819-5954E603BA65}" destId="{3D1A10C0-4590-42B7-BF52-204AEF662914}" srcOrd="1" destOrd="0" presId="urn:microsoft.com/office/officeart/2018/2/layout/IconVerticalSolidList"/>
    <dgm:cxn modelId="{861D67F3-F898-4730-B94A-6FA22A6E61EF}" type="presParOf" srcId="{0F6C6583-8E05-467E-A819-5954E603BA65}" destId="{2A8C611F-0374-4D10-9E4F-24D2FE8CFFD6}" srcOrd="2" destOrd="0" presId="urn:microsoft.com/office/officeart/2018/2/layout/IconVerticalSolidList"/>
    <dgm:cxn modelId="{4CB908A5-1F45-4E3D-B7F8-957B5C1B26FF}" type="presParOf" srcId="{0F6C6583-8E05-467E-A819-5954E603BA65}" destId="{0D527729-61AF-4F20-B070-AAACE61162F8}" srcOrd="3" destOrd="0" presId="urn:microsoft.com/office/officeart/2018/2/layout/IconVerticalSolidList"/>
    <dgm:cxn modelId="{2A4C66FF-B70D-4076-83F9-F85594A601D8}" type="presParOf" srcId="{8D810DBD-0620-4CE2-A12F-63A2AFFD9E83}" destId="{878BE573-0E80-4AB2-8249-4289AA933949}" srcOrd="1" destOrd="0" presId="urn:microsoft.com/office/officeart/2018/2/layout/IconVerticalSolidList"/>
    <dgm:cxn modelId="{4F6E3B96-B3DD-4314-B46B-490939542AC7}" type="presParOf" srcId="{8D810DBD-0620-4CE2-A12F-63A2AFFD9E83}" destId="{33C36EC2-EF82-4954-9D1B-BE0432A79A97}" srcOrd="2" destOrd="0" presId="urn:microsoft.com/office/officeart/2018/2/layout/IconVerticalSolidList"/>
    <dgm:cxn modelId="{56F641D0-993C-46A0-AA73-4944A2B666B5}" type="presParOf" srcId="{33C36EC2-EF82-4954-9D1B-BE0432A79A97}" destId="{D20CDB64-C2D6-4EC0-8FCE-842BE8B08A5A}" srcOrd="0" destOrd="0" presId="urn:microsoft.com/office/officeart/2018/2/layout/IconVerticalSolidList"/>
    <dgm:cxn modelId="{9C7246F8-014D-4572-8161-0D68096D366A}" type="presParOf" srcId="{33C36EC2-EF82-4954-9D1B-BE0432A79A97}" destId="{8EAFF7C1-63CA-46BE-9283-1B986BCE6871}" srcOrd="1" destOrd="0" presId="urn:microsoft.com/office/officeart/2018/2/layout/IconVerticalSolidList"/>
    <dgm:cxn modelId="{8CC6284E-A3D6-4FAF-A159-C4AEAE001C5E}" type="presParOf" srcId="{33C36EC2-EF82-4954-9D1B-BE0432A79A97}" destId="{23407305-A470-41FF-8028-0EBEA3C603A5}" srcOrd="2" destOrd="0" presId="urn:microsoft.com/office/officeart/2018/2/layout/IconVerticalSolidList"/>
    <dgm:cxn modelId="{4B605234-FE70-4750-BA55-2A8A68C907A0}" type="presParOf" srcId="{33C36EC2-EF82-4954-9D1B-BE0432A79A97}" destId="{ADF79850-78BC-4CC0-8078-A4630724BF11}" srcOrd="3" destOrd="0" presId="urn:microsoft.com/office/officeart/2018/2/layout/IconVerticalSolidList"/>
    <dgm:cxn modelId="{FBF1E5A9-8BF6-4E90-A2CD-02BD1DB95570}" type="presParOf" srcId="{8D810DBD-0620-4CE2-A12F-63A2AFFD9E83}" destId="{AB37C7B1-E3F1-4A0C-B586-7FB34F1DFD8C}" srcOrd="3" destOrd="0" presId="urn:microsoft.com/office/officeart/2018/2/layout/IconVerticalSolidList"/>
    <dgm:cxn modelId="{A51635E7-9D73-4FC3-89F4-65817BE0F6D8}" type="presParOf" srcId="{8D810DBD-0620-4CE2-A12F-63A2AFFD9E83}" destId="{855FF66E-E6A9-47F4-8CF8-E2EC0D41A467}" srcOrd="4" destOrd="0" presId="urn:microsoft.com/office/officeart/2018/2/layout/IconVerticalSolidList"/>
    <dgm:cxn modelId="{25929FAA-36E8-4FF7-8BCB-67BB12AE71A7}" type="presParOf" srcId="{855FF66E-E6A9-47F4-8CF8-E2EC0D41A467}" destId="{31096AE2-BD87-471F-8A4B-B8F4A3568410}" srcOrd="0" destOrd="0" presId="urn:microsoft.com/office/officeart/2018/2/layout/IconVerticalSolidList"/>
    <dgm:cxn modelId="{DA7F1F4B-E546-4509-9265-3384FEDA8550}" type="presParOf" srcId="{855FF66E-E6A9-47F4-8CF8-E2EC0D41A467}" destId="{25000F48-DBDB-4E0C-A1D3-4F75B92F4AD6}" srcOrd="1" destOrd="0" presId="urn:microsoft.com/office/officeart/2018/2/layout/IconVerticalSolidList"/>
    <dgm:cxn modelId="{B1710CA5-FC7E-4A34-AF21-17AA08E42C24}" type="presParOf" srcId="{855FF66E-E6A9-47F4-8CF8-E2EC0D41A467}" destId="{04026298-F0C7-4340-A2EF-39DA1B262F4D}" srcOrd="2" destOrd="0" presId="urn:microsoft.com/office/officeart/2018/2/layout/IconVerticalSolidList"/>
    <dgm:cxn modelId="{E89416B8-3892-4E26-B401-8D4674F91C7E}" type="presParOf" srcId="{855FF66E-E6A9-47F4-8CF8-E2EC0D41A467}" destId="{F9703179-B766-46EB-B580-8E31318DAA92}" srcOrd="3" destOrd="0" presId="urn:microsoft.com/office/officeart/2018/2/layout/IconVerticalSolidList"/>
    <dgm:cxn modelId="{28B04238-FA16-4DDB-A817-311C319E4C26}" type="presParOf" srcId="{8D810DBD-0620-4CE2-A12F-63A2AFFD9E83}" destId="{F0B1F940-D7FC-461B-A59E-BD3096FC7B7E}" srcOrd="5" destOrd="0" presId="urn:microsoft.com/office/officeart/2018/2/layout/IconVerticalSolidList"/>
    <dgm:cxn modelId="{F009C1B2-80D4-41CF-9BCC-6826DE34A3EB}" type="presParOf" srcId="{8D810DBD-0620-4CE2-A12F-63A2AFFD9E83}" destId="{42E085D8-1EEF-40E1-97A0-70E1A9CAAA4D}" srcOrd="6" destOrd="0" presId="urn:microsoft.com/office/officeart/2018/2/layout/IconVerticalSolidList"/>
    <dgm:cxn modelId="{9BA75E09-2D63-40C7-A481-6BB0BAD09483}" type="presParOf" srcId="{42E085D8-1EEF-40E1-97A0-70E1A9CAAA4D}" destId="{FD7A91C7-0500-42EC-9C4A-4E7DBA37D6DA}" srcOrd="0" destOrd="0" presId="urn:microsoft.com/office/officeart/2018/2/layout/IconVerticalSolidList"/>
    <dgm:cxn modelId="{06D2ED43-07C7-4FA0-88AA-FA922D8FF24F}" type="presParOf" srcId="{42E085D8-1EEF-40E1-97A0-70E1A9CAAA4D}" destId="{89B8D0FD-97E4-43F6-9677-8F6F2A2515F5}" srcOrd="1" destOrd="0" presId="urn:microsoft.com/office/officeart/2018/2/layout/IconVerticalSolidList"/>
    <dgm:cxn modelId="{A563AB84-E547-483A-A778-7EAC70D49E93}" type="presParOf" srcId="{42E085D8-1EEF-40E1-97A0-70E1A9CAAA4D}" destId="{17DC7652-AE7F-40A0-BA4F-BEC9FB6E3031}" srcOrd="2" destOrd="0" presId="urn:microsoft.com/office/officeart/2018/2/layout/IconVerticalSolidList"/>
    <dgm:cxn modelId="{09BA7DD7-A338-49E9-B290-DA136DC9FDA7}" type="presParOf" srcId="{42E085D8-1EEF-40E1-97A0-70E1A9CAAA4D}" destId="{99FA9C6A-987C-4487-8D19-5186C72EC640}"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41C2D9-D573-4B59-B53A-F5975B9B5461}" type="doc">
      <dgm:prSet loTypeId="urn:microsoft.com/office/officeart/2018/2/layout/IconVerticalSolidList" loCatId="icon" qsTypeId="urn:microsoft.com/office/officeart/2005/8/quickstyle/simple2" qsCatId="simple" csTypeId="urn:microsoft.com/office/officeart/2005/8/colors/accent1_2" csCatId="accent1" phldr="1"/>
      <dgm:spPr/>
      <dgm:t>
        <a:bodyPr/>
        <a:lstStyle/>
        <a:p>
          <a:endParaRPr lang="en-US"/>
        </a:p>
      </dgm:t>
    </dgm:pt>
    <dgm:pt modelId="{8E91C5F3-590D-4B9C-82A1-961ED5E11010}">
      <dgm:prSet/>
      <dgm:spPr/>
      <dgm:t>
        <a:bodyPr/>
        <a:lstStyle/>
        <a:p>
          <a:pPr>
            <a:lnSpc>
              <a:spcPct val="100000"/>
            </a:lnSpc>
          </a:pPr>
          <a:r>
            <a:rPr lang="en-US"/>
            <a:t>Identify closest weather station to each airport using latitude and longitude</a:t>
          </a:r>
        </a:p>
      </dgm:t>
    </dgm:pt>
    <dgm:pt modelId="{A3299924-491A-4F66-8CF0-892FAB3A9CD7}" type="parTrans" cxnId="{3BC27D2E-25CA-445F-91F9-12214B87E98A}">
      <dgm:prSet/>
      <dgm:spPr/>
      <dgm:t>
        <a:bodyPr/>
        <a:lstStyle/>
        <a:p>
          <a:endParaRPr lang="en-US"/>
        </a:p>
      </dgm:t>
    </dgm:pt>
    <dgm:pt modelId="{F6618E66-EAB0-4908-AB43-D85F2C6E562F}" type="sibTrans" cxnId="{3BC27D2E-25CA-445F-91F9-12214B87E98A}">
      <dgm:prSet/>
      <dgm:spPr/>
      <dgm:t>
        <a:bodyPr/>
        <a:lstStyle/>
        <a:p>
          <a:endParaRPr lang="en-US"/>
        </a:p>
      </dgm:t>
    </dgm:pt>
    <dgm:pt modelId="{C4013979-63EB-486C-BB7B-40F2F190F04E}">
      <dgm:prSet/>
      <dgm:spPr/>
      <dgm:t>
        <a:bodyPr/>
        <a:lstStyle/>
        <a:p>
          <a:pPr>
            <a:lnSpc>
              <a:spcPct val="100000"/>
            </a:lnSpc>
          </a:pPr>
          <a:r>
            <a:rPr lang="en-US"/>
            <a:t>Filter weather data for observations from weather stations that are near an airport and replace missing values with zero</a:t>
          </a:r>
        </a:p>
      </dgm:t>
    </dgm:pt>
    <dgm:pt modelId="{E695EDFA-7788-486B-BE27-B4D6BEB924B6}" type="parTrans" cxnId="{BE7AEEBF-5A7E-441E-93E5-21F91AB5565E}">
      <dgm:prSet/>
      <dgm:spPr/>
      <dgm:t>
        <a:bodyPr/>
        <a:lstStyle/>
        <a:p>
          <a:endParaRPr lang="en-US"/>
        </a:p>
      </dgm:t>
    </dgm:pt>
    <dgm:pt modelId="{6BA780AC-E48D-4683-9A39-C5A67C34890C}" type="sibTrans" cxnId="{BE7AEEBF-5A7E-441E-93E5-21F91AB5565E}">
      <dgm:prSet/>
      <dgm:spPr/>
      <dgm:t>
        <a:bodyPr/>
        <a:lstStyle/>
        <a:p>
          <a:endParaRPr lang="en-US"/>
        </a:p>
      </dgm:t>
    </dgm:pt>
    <dgm:pt modelId="{8BF4820F-2308-4554-859F-E9F997A37146}">
      <dgm:prSet/>
      <dgm:spPr/>
      <dgm:t>
        <a:bodyPr/>
        <a:lstStyle/>
        <a:p>
          <a:pPr>
            <a:lnSpc>
              <a:spcPct val="100000"/>
            </a:lnSpc>
          </a:pPr>
          <a:r>
            <a:rPr lang="en-US"/>
            <a:t>Merge flight data with weather data on closest time stamp and location for both departing airport and departure time and arrival airport and arrival time</a:t>
          </a:r>
        </a:p>
      </dgm:t>
    </dgm:pt>
    <dgm:pt modelId="{DEFFB1DD-3BE8-44C2-A3F2-60A0DA908B76}" type="parTrans" cxnId="{BCEEB0C8-8199-4B35-8C00-C1C020D19167}">
      <dgm:prSet/>
      <dgm:spPr/>
      <dgm:t>
        <a:bodyPr/>
        <a:lstStyle/>
        <a:p>
          <a:endParaRPr lang="en-US"/>
        </a:p>
      </dgm:t>
    </dgm:pt>
    <dgm:pt modelId="{E4DF1FB3-7C28-422E-896D-B59016309DFE}" type="sibTrans" cxnId="{BCEEB0C8-8199-4B35-8C00-C1C020D19167}">
      <dgm:prSet/>
      <dgm:spPr/>
      <dgm:t>
        <a:bodyPr/>
        <a:lstStyle/>
        <a:p>
          <a:endParaRPr lang="en-US"/>
        </a:p>
      </dgm:t>
    </dgm:pt>
    <dgm:pt modelId="{62FDDD6D-2192-4AC6-93E0-CB9D58F6F0B6}">
      <dgm:prSet/>
      <dgm:spPr/>
      <dgm:t>
        <a:bodyPr/>
        <a:lstStyle/>
        <a:p>
          <a:pPr>
            <a:lnSpc>
              <a:spcPct val="100000"/>
            </a:lnSpc>
          </a:pPr>
          <a:r>
            <a:rPr lang="en-US"/>
            <a:t>Merge flight data with employee data by airline and month</a:t>
          </a:r>
        </a:p>
      </dgm:t>
    </dgm:pt>
    <dgm:pt modelId="{E2B5DAB5-A2B0-485C-93DA-A875A5216DD7}" type="parTrans" cxnId="{AB54F615-B231-44A3-8D40-C37B28910E56}">
      <dgm:prSet/>
      <dgm:spPr/>
      <dgm:t>
        <a:bodyPr/>
        <a:lstStyle/>
        <a:p>
          <a:endParaRPr lang="en-US"/>
        </a:p>
      </dgm:t>
    </dgm:pt>
    <dgm:pt modelId="{ACC6B36E-E706-49B7-8D05-1DE221FA2576}" type="sibTrans" cxnId="{AB54F615-B231-44A3-8D40-C37B28910E56}">
      <dgm:prSet/>
      <dgm:spPr/>
      <dgm:t>
        <a:bodyPr/>
        <a:lstStyle/>
        <a:p>
          <a:endParaRPr lang="en-US"/>
        </a:p>
      </dgm:t>
    </dgm:pt>
    <dgm:pt modelId="{8D810DBD-0620-4CE2-A12F-63A2AFFD9E83}" type="pres">
      <dgm:prSet presAssocID="{FF41C2D9-D573-4B59-B53A-F5975B9B5461}" presName="root" presStyleCnt="0">
        <dgm:presLayoutVars>
          <dgm:dir/>
          <dgm:resizeHandles val="exact"/>
        </dgm:presLayoutVars>
      </dgm:prSet>
      <dgm:spPr/>
    </dgm:pt>
    <dgm:pt modelId="{0F6C6583-8E05-467E-A819-5954E603BA65}" type="pres">
      <dgm:prSet presAssocID="{8E91C5F3-590D-4B9C-82A1-961ED5E11010}" presName="compNode" presStyleCnt="0"/>
      <dgm:spPr/>
    </dgm:pt>
    <dgm:pt modelId="{9371C395-5C00-4A94-8638-D71B79E9C5F9}" type="pres">
      <dgm:prSet presAssocID="{8E91C5F3-590D-4B9C-82A1-961ED5E11010}" presName="bgRect" presStyleLbl="bgShp" presStyleIdx="0" presStyleCnt="4"/>
      <dgm:spPr/>
    </dgm:pt>
    <dgm:pt modelId="{3D1A10C0-4590-42B7-BF52-204AEF662914}" type="pres">
      <dgm:prSet presAssocID="{8E91C5F3-590D-4B9C-82A1-961ED5E1101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rker"/>
        </a:ext>
      </dgm:extLst>
    </dgm:pt>
    <dgm:pt modelId="{2A8C611F-0374-4D10-9E4F-24D2FE8CFFD6}" type="pres">
      <dgm:prSet presAssocID="{8E91C5F3-590D-4B9C-82A1-961ED5E11010}" presName="spaceRect" presStyleCnt="0"/>
      <dgm:spPr/>
    </dgm:pt>
    <dgm:pt modelId="{0D527729-61AF-4F20-B070-AAACE61162F8}" type="pres">
      <dgm:prSet presAssocID="{8E91C5F3-590D-4B9C-82A1-961ED5E11010}" presName="parTx" presStyleLbl="revTx" presStyleIdx="0" presStyleCnt="4">
        <dgm:presLayoutVars>
          <dgm:chMax val="0"/>
          <dgm:chPref val="0"/>
        </dgm:presLayoutVars>
      </dgm:prSet>
      <dgm:spPr/>
    </dgm:pt>
    <dgm:pt modelId="{878BE573-0E80-4AB2-8249-4289AA933949}" type="pres">
      <dgm:prSet presAssocID="{F6618E66-EAB0-4908-AB43-D85F2C6E562F}" presName="sibTrans" presStyleCnt="0"/>
      <dgm:spPr/>
    </dgm:pt>
    <dgm:pt modelId="{33C36EC2-EF82-4954-9D1B-BE0432A79A97}" type="pres">
      <dgm:prSet presAssocID="{C4013979-63EB-486C-BB7B-40F2F190F04E}" presName="compNode" presStyleCnt="0"/>
      <dgm:spPr/>
    </dgm:pt>
    <dgm:pt modelId="{D20CDB64-C2D6-4EC0-8FCE-842BE8B08A5A}" type="pres">
      <dgm:prSet presAssocID="{C4013979-63EB-486C-BB7B-40F2F190F04E}" presName="bgRect" presStyleLbl="bgShp" presStyleIdx="1" presStyleCnt="4"/>
      <dgm:spPr/>
    </dgm:pt>
    <dgm:pt modelId="{8EAFF7C1-63CA-46BE-9283-1B986BCE6871}" type="pres">
      <dgm:prSet presAssocID="{C4013979-63EB-486C-BB7B-40F2F190F04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artial Sun"/>
        </a:ext>
      </dgm:extLst>
    </dgm:pt>
    <dgm:pt modelId="{23407305-A470-41FF-8028-0EBEA3C603A5}" type="pres">
      <dgm:prSet presAssocID="{C4013979-63EB-486C-BB7B-40F2F190F04E}" presName="spaceRect" presStyleCnt="0"/>
      <dgm:spPr/>
    </dgm:pt>
    <dgm:pt modelId="{ADF79850-78BC-4CC0-8078-A4630724BF11}" type="pres">
      <dgm:prSet presAssocID="{C4013979-63EB-486C-BB7B-40F2F190F04E}" presName="parTx" presStyleLbl="revTx" presStyleIdx="1" presStyleCnt="4">
        <dgm:presLayoutVars>
          <dgm:chMax val="0"/>
          <dgm:chPref val="0"/>
        </dgm:presLayoutVars>
      </dgm:prSet>
      <dgm:spPr/>
    </dgm:pt>
    <dgm:pt modelId="{AB37C7B1-E3F1-4A0C-B586-7FB34F1DFD8C}" type="pres">
      <dgm:prSet presAssocID="{6BA780AC-E48D-4683-9A39-C5A67C34890C}" presName="sibTrans" presStyleCnt="0"/>
      <dgm:spPr/>
    </dgm:pt>
    <dgm:pt modelId="{855FF66E-E6A9-47F4-8CF8-E2EC0D41A467}" type="pres">
      <dgm:prSet presAssocID="{8BF4820F-2308-4554-859F-E9F997A37146}" presName="compNode" presStyleCnt="0"/>
      <dgm:spPr/>
    </dgm:pt>
    <dgm:pt modelId="{31096AE2-BD87-471F-8A4B-B8F4A3568410}" type="pres">
      <dgm:prSet presAssocID="{8BF4820F-2308-4554-859F-E9F997A37146}" presName="bgRect" presStyleLbl="bgShp" presStyleIdx="2" presStyleCnt="4"/>
      <dgm:spPr/>
    </dgm:pt>
    <dgm:pt modelId="{25000F48-DBDB-4E0C-A1D3-4F75B92F4AD6}" type="pres">
      <dgm:prSet presAssocID="{8BF4820F-2308-4554-859F-E9F997A371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Airplane"/>
        </a:ext>
      </dgm:extLst>
    </dgm:pt>
    <dgm:pt modelId="{04026298-F0C7-4340-A2EF-39DA1B262F4D}" type="pres">
      <dgm:prSet presAssocID="{8BF4820F-2308-4554-859F-E9F997A37146}" presName="spaceRect" presStyleCnt="0"/>
      <dgm:spPr/>
    </dgm:pt>
    <dgm:pt modelId="{F9703179-B766-46EB-B580-8E31318DAA92}" type="pres">
      <dgm:prSet presAssocID="{8BF4820F-2308-4554-859F-E9F997A37146}" presName="parTx" presStyleLbl="revTx" presStyleIdx="2" presStyleCnt="4">
        <dgm:presLayoutVars>
          <dgm:chMax val="0"/>
          <dgm:chPref val="0"/>
        </dgm:presLayoutVars>
      </dgm:prSet>
      <dgm:spPr/>
    </dgm:pt>
    <dgm:pt modelId="{F0B1F940-D7FC-461B-A59E-BD3096FC7B7E}" type="pres">
      <dgm:prSet presAssocID="{E4DF1FB3-7C28-422E-896D-B59016309DFE}" presName="sibTrans" presStyleCnt="0"/>
      <dgm:spPr/>
    </dgm:pt>
    <dgm:pt modelId="{42E085D8-1EEF-40E1-97A0-70E1A9CAAA4D}" type="pres">
      <dgm:prSet presAssocID="{62FDDD6D-2192-4AC6-93E0-CB9D58F6F0B6}" presName="compNode" presStyleCnt="0"/>
      <dgm:spPr/>
    </dgm:pt>
    <dgm:pt modelId="{FD7A91C7-0500-42EC-9C4A-4E7DBA37D6DA}" type="pres">
      <dgm:prSet presAssocID="{62FDDD6D-2192-4AC6-93E0-CB9D58F6F0B6}" presName="bgRect" presStyleLbl="bgShp" presStyleIdx="3" presStyleCnt="4"/>
      <dgm:spPr/>
    </dgm:pt>
    <dgm:pt modelId="{89B8D0FD-97E4-43F6-9677-8F6F2A2515F5}" type="pres">
      <dgm:prSet presAssocID="{62FDDD6D-2192-4AC6-93E0-CB9D58F6F0B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ilot"/>
        </a:ext>
      </dgm:extLst>
    </dgm:pt>
    <dgm:pt modelId="{17DC7652-AE7F-40A0-BA4F-BEC9FB6E3031}" type="pres">
      <dgm:prSet presAssocID="{62FDDD6D-2192-4AC6-93E0-CB9D58F6F0B6}" presName="spaceRect" presStyleCnt="0"/>
      <dgm:spPr/>
    </dgm:pt>
    <dgm:pt modelId="{99FA9C6A-987C-4487-8D19-5186C72EC640}" type="pres">
      <dgm:prSet presAssocID="{62FDDD6D-2192-4AC6-93E0-CB9D58F6F0B6}" presName="parTx" presStyleLbl="revTx" presStyleIdx="3" presStyleCnt="4">
        <dgm:presLayoutVars>
          <dgm:chMax val="0"/>
          <dgm:chPref val="0"/>
        </dgm:presLayoutVars>
      </dgm:prSet>
      <dgm:spPr/>
    </dgm:pt>
  </dgm:ptLst>
  <dgm:cxnLst>
    <dgm:cxn modelId="{332C9312-8A0A-4C5F-BCD7-F59B71BEBD57}" type="presOf" srcId="{62FDDD6D-2192-4AC6-93E0-CB9D58F6F0B6}" destId="{99FA9C6A-987C-4487-8D19-5186C72EC640}" srcOrd="0" destOrd="0" presId="urn:microsoft.com/office/officeart/2018/2/layout/IconVerticalSolidList"/>
    <dgm:cxn modelId="{AB54F615-B231-44A3-8D40-C37B28910E56}" srcId="{FF41C2D9-D573-4B59-B53A-F5975B9B5461}" destId="{62FDDD6D-2192-4AC6-93E0-CB9D58F6F0B6}" srcOrd="3" destOrd="0" parTransId="{E2B5DAB5-A2B0-485C-93DA-A875A5216DD7}" sibTransId="{ACC6B36E-E706-49B7-8D05-1DE221FA2576}"/>
    <dgm:cxn modelId="{86026A25-142F-4744-B9BD-8957A35666C6}" type="presOf" srcId="{FF41C2D9-D573-4B59-B53A-F5975B9B5461}" destId="{8D810DBD-0620-4CE2-A12F-63A2AFFD9E83}" srcOrd="0" destOrd="0" presId="urn:microsoft.com/office/officeart/2018/2/layout/IconVerticalSolidList"/>
    <dgm:cxn modelId="{3BC27D2E-25CA-445F-91F9-12214B87E98A}" srcId="{FF41C2D9-D573-4B59-B53A-F5975B9B5461}" destId="{8E91C5F3-590D-4B9C-82A1-961ED5E11010}" srcOrd="0" destOrd="0" parTransId="{A3299924-491A-4F66-8CF0-892FAB3A9CD7}" sibTransId="{F6618E66-EAB0-4908-AB43-D85F2C6E562F}"/>
    <dgm:cxn modelId="{4E022B40-3954-41BF-9241-FCB1A39F8247}" type="presOf" srcId="{8BF4820F-2308-4554-859F-E9F997A37146}" destId="{F9703179-B766-46EB-B580-8E31318DAA92}" srcOrd="0" destOrd="0" presId="urn:microsoft.com/office/officeart/2018/2/layout/IconVerticalSolidList"/>
    <dgm:cxn modelId="{8FABF65A-72C3-439B-A594-C44BFC0224A4}" type="presOf" srcId="{8E91C5F3-590D-4B9C-82A1-961ED5E11010}" destId="{0D527729-61AF-4F20-B070-AAACE61162F8}" srcOrd="0" destOrd="0" presId="urn:microsoft.com/office/officeart/2018/2/layout/IconVerticalSolidList"/>
    <dgm:cxn modelId="{BE7AEEBF-5A7E-441E-93E5-21F91AB5565E}" srcId="{FF41C2D9-D573-4B59-B53A-F5975B9B5461}" destId="{C4013979-63EB-486C-BB7B-40F2F190F04E}" srcOrd="1" destOrd="0" parTransId="{E695EDFA-7788-486B-BE27-B4D6BEB924B6}" sibTransId="{6BA780AC-E48D-4683-9A39-C5A67C34890C}"/>
    <dgm:cxn modelId="{BCEEB0C8-8199-4B35-8C00-C1C020D19167}" srcId="{FF41C2D9-D573-4B59-B53A-F5975B9B5461}" destId="{8BF4820F-2308-4554-859F-E9F997A37146}" srcOrd="2" destOrd="0" parTransId="{DEFFB1DD-3BE8-44C2-A3F2-60A0DA908B76}" sibTransId="{E4DF1FB3-7C28-422E-896D-B59016309DFE}"/>
    <dgm:cxn modelId="{B69F0FE1-E486-4CA3-BE22-73FC76614A28}" type="presOf" srcId="{C4013979-63EB-486C-BB7B-40F2F190F04E}" destId="{ADF79850-78BC-4CC0-8078-A4630724BF11}" srcOrd="0" destOrd="0" presId="urn:microsoft.com/office/officeart/2018/2/layout/IconVerticalSolidList"/>
    <dgm:cxn modelId="{599D0C40-8E5B-49D6-B52C-3911582C9DB8}" type="presParOf" srcId="{8D810DBD-0620-4CE2-A12F-63A2AFFD9E83}" destId="{0F6C6583-8E05-467E-A819-5954E603BA65}" srcOrd="0" destOrd="0" presId="urn:microsoft.com/office/officeart/2018/2/layout/IconVerticalSolidList"/>
    <dgm:cxn modelId="{4FCC42B0-3B4D-4571-8BB4-75A4EB53AD48}" type="presParOf" srcId="{0F6C6583-8E05-467E-A819-5954E603BA65}" destId="{9371C395-5C00-4A94-8638-D71B79E9C5F9}" srcOrd="0" destOrd="0" presId="urn:microsoft.com/office/officeart/2018/2/layout/IconVerticalSolidList"/>
    <dgm:cxn modelId="{5740DA2B-4CA8-4695-AB7E-7D0CDCD983CC}" type="presParOf" srcId="{0F6C6583-8E05-467E-A819-5954E603BA65}" destId="{3D1A10C0-4590-42B7-BF52-204AEF662914}" srcOrd="1" destOrd="0" presId="urn:microsoft.com/office/officeart/2018/2/layout/IconVerticalSolidList"/>
    <dgm:cxn modelId="{861D67F3-F898-4730-B94A-6FA22A6E61EF}" type="presParOf" srcId="{0F6C6583-8E05-467E-A819-5954E603BA65}" destId="{2A8C611F-0374-4D10-9E4F-24D2FE8CFFD6}" srcOrd="2" destOrd="0" presId="urn:microsoft.com/office/officeart/2018/2/layout/IconVerticalSolidList"/>
    <dgm:cxn modelId="{4CB908A5-1F45-4E3D-B7F8-957B5C1B26FF}" type="presParOf" srcId="{0F6C6583-8E05-467E-A819-5954E603BA65}" destId="{0D527729-61AF-4F20-B070-AAACE61162F8}" srcOrd="3" destOrd="0" presId="urn:microsoft.com/office/officeart/2018/2/layout/IconVerticalSolidList"/>
    <dgm:cxn modelId="{2A4C66FF-B70D-4076-83F9-F85594A601D8}" type="presParOf" srcId="{8D810DBD-0620-4CE2-A12F-63A2AFFD9E83}" destId="{878BE573-0E80-4AB2-8249-4289AA933949}" srcOrd="1" destOrd="0" presId="urn:microsoft.com/office/officeart/2018/2/layout/IconVerticalSolidList"/>
    <dgm:cxn modelId="{4F6E3B96-B3DD-4314-B46B-490939542AC7}" type="presParOf" srcId="{8D810DBD-0620-4CE2-A12F-63A2AFFD9E83}" destId="{33C36EC2-EF82-4954-9D1B-BE0432A79A97}" srcOrd="2" destOrd="0" presId="urn:microsoft.com/office/officeart/2018/2/layout/IconVerticalSolidList"/>
    <dgm:cxn modelId="{56F641D0-993C-46A0-AA73-4944A2B666B5}" type="presParOf" srcId="{33C36EC2-EF82-4954-9D1B-BE0432A79A97}" destId="{D20CDB64-C2D6-4EC0-8FCE-842BE8B08A5A}" srcOrd="0" destOrd="0" presId="urn:microsoft.com/office/officeart/2018/2/layout/IconVerticalSolidList"/>
    <dgm:cxn modelId="{9C7246F8-014D-4572-8161-0D68096D366A}" type="presParOf" srcId="{33C36EC2-EF82-4954-9D1B-BE0432A79A97}" destId="{8EAFF7C1-63CA-46BE-9283-1B986BCE6871}" srcOrd="1" destOrd="0" presId="urn:microsoft.com/office/officeart/2018/2/layout/IconVerticalSolidList"/>
    <dgm:cxn modelId="{8CC6284E-A3D6-4FAF-A159-C4AEAE001C5E}" type="presParOf" srcId="{33C36EC2-EF82-4954-9D1B-BE0432A79A97}" destId="{23407305-A470-41FF-8028-0EBEA3C603A5}" srcOrd="2" destOrd="0" presId="urn:microsoft.com/office/officeart/2018/2/layout/IconVerticalSolidList"/>
    <dgm:cxn modelId="{4B605234-FE70-4750-BA55-2A8A68C907A0}" type="presParOf" srcId="{33C36EC2-EF82-4954-9D1B-BE0432A79A97}" destId="{ADF79850-78BC-4CC0-8078-A4630724BF11}" srcOrd="3" destOrd="0" presId="urn:microsoft.com/office/officeart/2018/2/layout/IconVerticalSolidList"/>
    <dgm:cxn modelId="{FBF1E5A9-8BF6-4E90-A2CD-02BD1DB95570}" type="presParOf" srcId="{8D810DBD-0620-4CE2-A12F-63A2AFFD9E83}" destId="{AB37C7B1-E3F1-4A0C-B586-7FB34F1DFD8C}" srcOrd="3" destOrd="0" presId="urn:microsoft.com/office/officeart/2018/2/layout/IconVerticalSolidList"/>
    <dgm:cxn modelId="{A51635E7-9D73-4FC3-89F4-65817BE0F6D8}" type="presParOf" srcId="{8D810DBD-0620-4CE2-A12F-63A2AFFD9E83}" destId="{855FF66E-E6A9-47F4-8CF8-E2EC0D41A467}" srcOrd="4" destOrd="0" presId="urn:microsoft.com/office/officeart/2018/2/layout/IconVerticalSolidList"/>
    <dgm:cxn modelId="{25929FAA-36E8-4FF7-8BCB-67BB12AE71A7}" type="presParOf" srcId="{855FF66E-E6A9-47F4-8CF8-E2EC0D41A467}" destId="{31096AE2-BD87-471F-8A4B-B8F4A3568410}" srcOrd="0" destOrd="0" presId="urn:microsoft.com/office/officeart/2018/2/layout/IconVerticalSolidList"/>
    <dgm:cxn modelId="{DA7F1F4B-E546-4509-9265-3384FEDA8550}" type="presParOf" srcId="{855FF66E-E6A9-47F4-8CF8-E2EC0D41A467}" destId="{25000F48-DBDB-4E0C-A1D3-4F75B92F4AD6}" srcOrd="1" destOrd="0" presId="urn:microsoft.com/office/officeart/2018/2/layout/IconVerticalSolidList"/>
    <dgm:cxn modelId="{B1710CA5-FC7E-4A34-AF21-17AA08E42C24}" type="presParOf" srcId="{855FF66E-E6A9-47F4-8CF8-E2EC0D41A467}" destId="{04026298-F0C7-4340-A2EF-39DA1B262F4D}" srcOrd="2" destOrd="0" presId="urn:microsoft.com/office/officeart/2018/2/layout/IconVerticalSolidList"/>
    <dgm:cxn modelId="{E89416B8-3892-4E26-B401-8D4674F91C7E}" type="presParOf" srcId="{855FF66E-E6A9-47F4-8CF8-E2EC0D41A467}" destId="{F9703179-B766-46EB-B580-8E31318DAA92}" srcOrd="3" destOrd="0" presId="urn:microsoft.com/office/officeart/2018/2/layout/IconVerticalSolidList"/>
    <dgm:cxn modelId="{28B04238-FA16-4DDB-A817-311C319E4C26}" type="presParOf" srcId="{8D810DBD-0620-4CE2-A12F-63A2AFFD9E83}" destId="{F0B1F940-D7FC-461B-A59E-BD3096FC7B7E}" srcOrd="5" destOrd="0" presId="urn:microsoft.com/office/officeart/2018/2/layout/IconVerticalSolidList"/>
    <dgm:cxn modelId="{F009C1B2-80D4-41CF-9BCC-6826DE34A3EB}" type="presParOf" srcId="{8D810DBD-0620-4CE2-A12F-63A2AFFD9E83}" destId="{42E085D8-1EEF-40E1-97A0-70E1A9CAAA4D}" srcOrd="6" destOrd="0" presId="urn:microsoft.com/office/officeart/2018/2/layout/IconVerticalSolidList"/>
    <dgm:cxn modelId="{9BA75E09-2D63-40C7-A481-6BB0BAD09483}" type="presParOf" srcId="{42E085D8-1EEF-40E1-97A0-70E1A9CAAA4D}" destId="{FD7A91C7-0500-42EC-9C4A-4E7DBA37D6DA}" srcOrd="0" destOrd="0" presId="urn:microsoft.com/office/officeart/2018/2/layout/IconVerticalSolidList"/>
    <dgm:cxn modelId="{06D2ED43-07C7-4FA0-88AA-FA922D8FF24F}" type="presParOf" srcId="{42E085D8-1EEF-40E1-97A0-70E1A9CAAA4D}" destId="{89B8D0FD-97E4-43F6-9677-8F6F2A2515F5}" srcOrd="1" destOrd="0" presId="urn:microsoft.com/office/officeart/2018/2/layout/IconVerticalSolidList"/>
    <dgm:cxn modelId="{A563AB84-E547-483A-A778-7EAC70D49E93}" type="presParOf" srcId="{42E085D8-1EEF-40E1-97A0-70E1A9CAAA4D}" destId="{17DC7652-AE7F-40A0-BA4F-BEC9FB6E3031}" srcOrd="2" destOrd="0" presId="urn:microsoft.com/office/officeart/2018/2/layout/IconVerticalSolidList"/>
    <dgm:cxn modelId="{09BA7DD7-A338-49E9-B290-DA136DC9FDA7}" type="presParOf" srcId="{42E085D8-1EEF-40E1-97A0-70E1A9CAAA4D}" destId="{99FA9C6A-987C-4487-8D19-5186C72EC64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4EA2BC0-E318-445B-98E5-2593252BC659}" type="doc">
      <dgm:prSet loTypeId="urn:microsoft.com/office/officeart/2005/8/layout/hChevron3" loCatId="process" qsTypeId="urn:microsoft.com/office/officeart/2005/8/quickstyle/simple1" qsCatId="simple" csTypeId="urn:microsoft.com/office/officeart/2005/8/colors/accent1_2" csCatId="accent1" phldr="1"/>
      <dgm:spPr/>
    </dgm:pt>
    <dgm:pt modelId="{BAB40E2D-EB52-47D8-90A2-BCF46D8ED6F6}">
      <dgm:prSet phldrT="[Text]" custT="1"/>
      <dgm:spPr>
        <a:solidFill>
          <a:schemeClr val="accent1"/>
        </a:solidFill>
      </dgm:spPr>
      <dgm:t>
        <a:bodyPr/>
        <a:lstStyle/>
        <a:p>
          <a:pPr algn="ctr"/>
          <a:r>
            <a:rPr lang="en-US" sz="1400"/>
            <a:t>Business Problem</a:t>
          </a:r>
        </a:p>
      </dgm:t>
    </dgm:pt>
    <dgm:pt modelId="{8368FEE7-5BFD-4CB9-A976-D5CAD3E47E6F}" type="parTrans" cxnId="{09A91E4F-30A3-4F4F-926A-BE80BC7DFB07}">
      <dgm:prSet/>
      <dgm:spPr/>
      <dgm:t>
        <a:bodyPr/>
        <a:lstStyle/>
        <a:p>
          <a:endParaRPr lang="en-US"/>
        </a:p>
      </dgm:t>
    </dgm:pt>
    <dgm:pt modelId="{D75E2628-86D4-4989-A4B3-5823DD54032C}" type="sibTrans" cxnId="{09A91E4F-30A3-4F4F-926A-BE80BC7DFB07}">
      <dgm:prSet/>
      <dgm:spPr/>
      <dgm:t>
        <a:bodyPr/>
        <a:lstStyle/>
        <a:p>
          <a:endParaRPr lang="en-US"/>
        </a:p>
      </dgm:t>
    </dgm:pt>
    <dgm:pt modelId="{2AACF949-DE4A-4658-ADAC-7E7A4CC43B9B}">
      <dgm:prSet phldrT="[Text]" custT="1"/>
      <dgm:spPr>
        <a:solidFill>
          <a:schemeClr val="accent2"/>
        </a:solidFill>
      </dgm:spPr>
      <dgm:t>
        <a:bodyPr/>
        <a:lstStyle/>
        <a:p>
          <a:pPr algn="ctr"/>
          <a:r>
            <a:rPr lang="en-US" sz="1400"/>
            <a:t>Data Preparation and Analysis</a:t>
          </a:r>
        </a:p>
      </dgm:t>
    </dgm:pt>
    <dgm:pt modelId="{8D07E4B6-75D0-485E-8A0A-1423F0A6E3EE}" type="parTrans" cxnId="{086E7B0C-1EFA-46AC-9083-DEE74CD1A207}">
      <dgm:prSet/>
      <dgm:spPr/>
      <dgm:t>
        <a:bodyPr/>
        <a:lstStyle/>
        <a:p>
          <a:endParaRPr lang="en-US"/>
        </a:p>
      </dgm:t>
    </dgm:pt>
    <dgm:pt modelId="{B5841807-30EC-430B-BAD9-7D685739F72B}" type="sibTrans" cxnId="{086E7B0C-1EFA-46AC-9083-DEE74CD1A207}">
      <dgm:prSet/>
      <dgm:spPr/>
      <dgm:t>
        <a:bodyPr/>
        <a:lstStyle/>
        <a:p>
          <a:endParaRPr lang="en-US"/>
        </a:p>
      </dgm:t>
    </dgm:pt>
    <dgm:pt modelId="{828906CC-5413-496A-9475-80A8C25E8751}">
      <dgm:prSet phldrT="[Text]" custT="1"/>
      <dgm:spPr/>
      <dgm:t>
        <a:bodyPr/>
        <a:lstStyle/>
        <a:p>
          <a:pPr algn="ctr"/>
          <a:r>
            <a:rPr lang="en-US" sz="1400"/>
            <a:t>Machine Learning Models</a:t>
          </a:r>
        </a:p>
      </dgm:t>
    </dgm:pt>
    <dgm:pt modelId="{43076B92-C6F8-40A2-B032-7367A2827425}" type="parTrans" cxnId="{DEE23717-23F8-4321-B5A6-3A413006E745}">
      <dgm:prSet/>
      <dgm:spPr/>
      <dgm:t>
        <a:bodyPr/>
        <a:lstStyle/>
        <a:p>
          <a:endParaRPr lang="en-US"/>
        </a:p>
      </dgm:t>
    </dgm:pt>
    <dgm:pt modelId="{BDAA283B-6A40-41FC-902F-84E4890F72BD}" type="sibTrans" cxnId="{DEE23717-23F8-4321-B5A6-3A413006E745}">
      <dgm:prSet/>
      <dgm:spPr/>
      <dgm:t>
        <a:bodyPr/>
        <a:lstStyle/>
        <a:p>
          <a:endParaRPr lang="en-US"/>
        </a:p>
      </dgm:t>
    </dgm:pt>
    <dgm:pt modelId="{EEE3B6B9-0DC9-4EE6-8364-2A09334F93C7}">
      <dgm:prSet phldrT="[Text]" custT="1"/>
      <dgm:spPr/>
      <dgm:t>
        <a:bodyPr/>
        <a:lstStyle/>
        <a:p>
          <a:pPr algn="ctr"/>
          <a:r>
            <a:rPr lang="en-US" sz="1400"/>
            <a:t>Conclusion</a:t>
          </a:r>
        </a:p>
      </dgm:t>
    </dgm:pt>
    <dgm:pt modelId="{5037F6FD-332B-4E7C-8014-5C9F7E774CC8}" type="parTrans" cxnId="{1205C83C-E06F-4865-B75D-DEE6DDAEA5D4}">
      <dgm:prSet/>
      <dgm:spPr/>
      <dgm:t>
        <a:bodyPr/>
        <a:lstStyle/>
        <a:p>
          <a:endParaRPr lang="en-US"/>
        </a:p>
      </dgm:t>
    </dgm:pt>
    <dgm:pt modelId="{B9492525-E562-4AB1-BBE8-019266C3AA50}" type="sibTrans" cxnId="{1205C83C-E06F-4865-B75D-DEE6DDAEA5D4}">
      <dgm:prSet/>
      <dgm:spPr/>
      <dgm:t>
        <a:bodyPr/>
        <a:lstStyle/>
        <a:p>
          <a:endParaRPr lang="en-US"/>
        </a:p>
      </dgm:t>
    </dgm:pt>
    <dgm:pt modelId="{F104620A-69C1-4394-8A70-4F146E50AB10}" type="pres">
      <dgm:prSet presAssocID="{44EA2BC0-E318-445B-98E5-2593252BC659}" presName="Name0" presStyleCnt="0">
        <dgm:presLayoutVars>
          <dgm:dir/>
          <dgm:resizeHandles val="exact"/>
        </dgm:presLayoutVars>
      </dgm:prSet>
      <dgm:spPr/>
    </dgm:pt>
    <dgm:pt modelId="{2FB05177-AA8C-411B-93C9-4741D65AC976}" type="pres">
      <dgm:prSet presAssocID="{BAB40E2D-EB52-47D8-90A2-BCF46D8ED6F6}" presName="parTxOnly" presStyleLbl="node1" presStyleIdx="0" presStyleCnt="4" custLinFactNeighborX="-49123" custLinFactNeighborY="13192">
        <dgm:presLayoutVars>
          <dgm:bulletEnabled val="1"/>
        </dgm:presLayoutVars>
      </dgm:prSet>
      <dgm:spPr/>
    </dgm:pt>
    <dgm:pt modelId="{A67639AD-DE6C-47EB-BAE8-982EF014DF90}" type="pres">
      <dgm:prSet presAssocID="{D75E2628-86D4-4989-A4B3-5823DD54032C}" presName="parSpace" presStyleCnt="0"/>
      <dgm:spPr/>
    </dgm:pt>
    <dgm:pt modelId="{60C67832-E672-4791-A36F-C643C7FB3671}" type="pres">
      <dgm:prSet presAssocID="{2AACF949-DE4A-4658-ADAC-7E7A4CC43B9B}" presName="parTxOnly" presStyleLbl="node1" presStyleIdx="1" presStyleCnt="4">
        <dgm:presLayoutVars>
          <dgm:bulletEnabled val="1"/>
        </dgm:presLayoutVars>
      </dgm:prSet>
      <dgm:spPr/>
    </dgm:pt>
    <dgm:pt modelId="{586F54FC-0B37-4C38-A68D-00DE23C38035}" type="pres">
      <dgm:prSet presAssocID="{B5841807-30EC-430B-BAD9-7D685739F72B}" presName="parSpace" presStyleCnt="0"/>
      <dgm:spPr/>
    </dgm:pt>
    <dgm:pt modelId="{F797680E-9B09-4F45-BC80-457ABDEDF0D5}" type="pres">
      <dgm:prSet presAssocID="{828906CC-5413-496A-9475-80A8C25E8751}" presName="parTxOnly" presStyleLbl="node1" presStyleIdx="2" presStyleCnt="4">
        <dgm:presLayoutVars>
          <dgm:bulletEnabled val="1"/>
        </dgm:presLayoutVars>
      </dgm:prSet>
      <dgm:spPr/>
    </dgm:pt>
    <dgm:pt modelId="{EE321BFB-1335-4F53-8761-4675C8DD41C8}" type="pres">
      <dgm:prSet presAssocID="{BDAA283B-6A40-41FC-902F-84E4890F72BD}" presName="parSpace" presStyleCnt="0"/>
      <dgm:spPr/>
    </dgm:pt>
    <dgm:pt modelId="{4F70BD9C-16E8-4D0B-83EC-BA7665CF211C}" type="pres">
      <dgm:prSet presAssocID="{EEE3B6B9-0DC9-4EE6-8364-2A09334F93C7}" presName="parTxOnly" presStyleLbl="node1" presStyleIdx="3" presStyleCnt="4">
        <dgm:presLayoutVars>
          <dgm:bulletEnabled val="1"/>
        </dgm:presLayoutVars>
      </dgm:prSet>
      <dgm:spPr/>
    </dgm:pt>
  </dgm:ptLst>
  <dgm:cxnLst>
    <dgm:cxn modelId="{086E7B0C-1EFA-46AC-9083-DEE74CD1A207}" srcId="{44EA2BC0-E318-445B-98E5-2593252BC659}" destId="{2AACF949-DE4A-4658-ADAC-7E7A4CC43B9B}" srcOrd="1" destOrd="0" parTransId="{8D07E4B6-75D0-485E-8A0A-1423F0A6E3EE}" sibTransId="{B5841807-30EC-430B-BAD9-7D685739F72B}"/>
    <dgm:cxn modelId="{DEE23717-23F8-4321-B5A6-3A413006E745}" srcId="{44EA2BC0-E318-445B-98E5-2593252BC659}" destId="{828906CC-5413-496A-9475-80A8C25E8751}" srcOrd="2" destOrd="0" parTransId="{43076B92-C6F8-40A2-B032-7367A2827425}" sibTransId="{BDAA283B-6A40-41FC-902F-84E4890F72BD}"/>
    <dgm:cxn modelId="{1205C83C-E06F-4865-B75D-DEE6DDAEA5D4}" srcId="{44EA2BC0-E318-445B-98E5-2593252BC659}" destId="{EEE3B6B9-0DC9-4EE6-8364-2A09334F93C7}" srcOrd="3" destOrd="0" parTransId="{5037F6FD-332B-4E7C-8014-5C9F7E774CC8}" sibTransId="{B9492525-E562-4AB1-BBE8-019266C3AA50}"/>
    <dgm:cxn modelId="{09A91E4F-30A3-4F4F-926A-BE80BC7DFB07}" srcId="{44EA2BC0-E318-445B-98E5-2593252BC659}" destId="{BAB40E2D-EB52-47D8-90A2-BCF46D8ED6F6}" srcOrd="0" destOrd="0" parTransId="{8368FEE7-5BFD-4CB9-A976-D5CAD3E47E6F}" sibTransId="{D75E2628-86D4-4989-A4B3-5823DD54032C}"/>
    <dgm:cxn modelId="{A09DF356-CF4C-4ADC-8E49-E23E680EAE2F}" type="presOf" srcId="{44EA2BC0-E318-445B-98E5-2593252BC659}" destId="{F104620A-69C1-4394-8A70-4F146E50AB10}" srcOrd="0" destOrd="0" presId="urn:microsoft.com/office/officeart/2005/8/layout/hChevron3"/>
    <dgm:cxn modelId="{683930AA-1EA7-4A15-8700-E52D650CB8F5}" type="presOf" srcId="{828906CC-5413-496A-9475-80A8C25E8751}" destId="{F797680E-9B09-4F45-BC80-457ABDEDF0D5}" srcOrd="0" destOrd="0" presId="urn:microsoft.com/office/officeart/2005/8/layout/hChevron3"/>
    <dgm:cxn modelId="{43C907B6-4365-49A0-8004-B478100A960C}" type="presOf" srcId="{BAB40E2D-EB52-47D8-90A2-BCF46D8ED6F6}" destId="{2FB05177-AA8C-411B-93C9-4741D65AC976}" srcOrd="0" destOrd="0" presId="urn:microsoft.com/office/officeart/2005/8/layout/hChevron3"/>
    <dgm:cxn modelId="{EC6758E7-81C2-45BE-9465-29044AD3E6B8}" type="presOf" srcId="{EEE3B6B9-0DC9-4EE6-8364-2A09334F93C7}" destId="{4F70BD9C-16E8-4D0B-83EC-BA7665CF211C}" srcOrd="0" destOrd="0" presId="urn:microsoft.com/office/officeart/2005/8/layout/hChevron3"/>
    <dgm:cxn modelId="{B31564FA-97F6-4D26-B596-B5F41928E5D3}" type="presOf" srcId="{2AACF949-DE4A-4658-ADAC-7E7A4CC43B9B}" destId="{60C67832-E672-4791-A36F-C643C7FB3671}" srcOrd="0" destOrd="0" presId="urn:microsoft.com/office/officeart/2005/8/layout/hChevron3"/>
    <dgm:cxn modelId="{40DD6F1B-D45C-4765-B5DB-5110EBD9B2DE}" type="presParOf" srcId="{F104620A-69C1-4394-8A70-4F146E50AB10}" destId="{2FB05177-AA8C-411B-93C9-4741D65AC976}" srcOrd="0" destOrd="0" presId="urn:microsoft.com/office/officeart/2005/8/layout/hChevron3"/>
    <dgm:cxn modelId="{BDF70F5C-5D0F-4CF5-B4CF-FBAC5735579B}" type="presParOf" srcId="{F104620A-69C1-4394-8A70-4F146E50AB10}" destId="{A67639AD-DE6C-47EB-BAE8-982EF014DF90}" srcOrd="1" destOrd="0" presId="urn:microsoft.com/office/officeart/2005/8/layout/hChevron3"/>
    <dgm:cxn modelId="{3D7DA3D7-1F65-4D7D-9827-F0718B5F03C3}" type="presParOf" srcId="{F104620A-69C1-4394-8A70-4F146E50AB10}" destId="{60C67832-E672-4791-A36F-C643C7FB3671}" srcOrd="2" destOrd="0" presId="urn:microsoft.com/office/officeart/2005/8/layout/hChevron3"/>
    <dgm:cxn modelId="{F7A14401-8682-4BF7-BEBF-C81BA09F238C}" type="presParOf" srcId="{F104620A-69C1-4394-8A70-4F146E50AB10}" destId="{586F54FC-0B37-4C38-A68D-00DE23C38035}" srcOrd="3" destOrd="0" presId="urn:microsoft.com/office/officeart/2005/8/layout/hChevron3"/>
    <dgm:cxn modelId="{AF4AD4AF-5B9B-4479-BD82-E4DEA7785166}" type="presParOf" srcId="{F104620A-69C1-4394-8A70-4F146E50AB10}" destId="{F797680E-9B09-4F45-BC80-457ABDEDF0D5}" srcOrd="4" destOrd="0" presId="urn:microsoft.com/office/officeart/2005/8/layout/hChevron3"/>
    <dgm:cxn modelId="{B5A8D136-02F7-4E02-A651-34633C4A750E}" type="presParOf" srcId="{F104620A-69C1-4394-8A70-4F146E50AB10}" destId="{EE321BFB-1335-4F53-8761-4675C8DD41C8}" srcOrd="5" destOrd="0" presId="urn:microsoft.com/office/officeart/2005/8/layout/hChevron3"/>
    <dgm:cxn modelId="{195A7C09-A7F4-4060-BCBC-246DBFFF3DA6}" type="presParOf" srcId="{F104620A-69C1-4394-8A70-4F146E50AB10}" destId="{4F70BD9C-16E8-4D0B-83EC-BA7665CF211C}" srcOrd="6"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C794233-55A0-4DCA-9A5D-9EE3A106762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C473878-5036-4951-8F4F-C4DCFF85E69B}">
      <dgm:prSet/>
      <dgm:spPr/>
      <dgm:t>
        <a:bodyPr/>
        <a:lstStyle/>
        <a:p>
          <a:pPr>
            <a:lnSpc>
              <a:spcPct val="100000"/>
            </a:lnSpc>
          </a:pPr>
          <a:r>
            <a:rPr lang="en-US"/>
            <a:t>Airline employees per flight</a:t>
          </a:r>
        </a:p>
      </dgm:t>
    </dgm:pt>
    <dgm:pt modelId="{BBD9BAE2-3DA4-4D57-905E-9D2A60A04238}" type="parTrans" cxnId="{217F51AF-F256-4C54-869D-6D2423A57704}">
      <dgm:prSet/>
      <dgm:spPr/>
      <dgm:t>
        <a:bodyPr/>
        <a:lstStyle/>
        <a:p>
          <a:endParaRPr lang="en-US"/>
        </a:p>
      </dgm:t>
    </dgm:pt>
    <dgm:pt modelId="{61FE1C38-EB68-49DA-86F1-13C2215AC83B}" type="sibTrans" cxnId="{217F51AF-F256-4C54-869D-6D2423A57704}">
      <dgm:prSet/>
      <dgm:spPr/>
      <dgm:t>
        <a:bodyPr/>
        <a:lstStyle/>
        <a:p>
          <a:endParaRPr lang="en-US"/>
        </a:p>
      </dgm:t>
    </dgm:pt>
    <dgm:pt modelId="{5F52B62D-3D5C-4AA4-A09A-85D254F98246}">
      <dgm:prSet/>
      <dgm:spPr/>
      <dgm:t>
        <a:bodyPr/>
        <a:lstStyle/>
        <a:p>
          <a:pPr>
            <a:lnSpc>
              <a:spcPct val="100000"/>
            </a:lnSpc>
          </a:pPr>
          <a:r>
            <a:rPr lang="en-US"/>
            <a:t>Percent of employees that are full-time</a:t>
          </a:r>
        </a:p>
      </dgm:t>
    </dgm:pt>
    <dgm:pt modelId="{FBDFC97B-F925-41DC-BBE0-459F076B17EB}" type="parTrans" cxnId="{92883ED6-FE29-4A35-BCCE-08AC77F31D9C}">
      <dgm:prSet/>
      <dgm:spPr/>
      <dgm:t>
        <a:bodyPr/>
        <a:lstStyle/>
        <a:p>
          <a:endParaRPr lang="en-US"/>
        </a:p>
      </dgm:t>
    </dgm:pt>
    <dgm:pt modelId="{BCD24D65-D691-4D5B-AC0F-1A1512E77F6D}" type="sibTrans" cxnId="{92883ED6-FE29-4A35-BCCE-08AC77F31D9C}">
      <dgm:prSet/>
      <dgm:spPr/>
      <dgm:t>
        <a:bodyPr/>
        <a:lstStyle/>
        <a:p>
          <a:endParaRPr lang="en-US"/>
        </a:p>
      </dgm:t>
    </dgm:pt>
    <dgm:pt modelId="{B1079FA4-D438-4918-9E5C-D4DF7132139F}">
      <dgm:prSet/>
      <dgm:spPr/>
      <dgm:t>
        <a:bodyPr/>
        <a:lstStyle/>
        <a:p>
          <a:pPr>
            <a:lnSpc>
              <a:spcPct val="100000"/>
            </a:lnSpc>
          </a:pPr>
          <a:r>
            <a:rPr lang="en-US"/>
            <a:t>Monthly change in airline employees per flight</a:t>
          </a:r>
        </a:p>
      </dgm:t>
    </dgm:pt>
    <dgm:pt modelId="{1D02D455-62FE-4D06-9B3E-D9E87191D92D}" type="parTrans" cxnId="{B0720823-67C3-4C07-A567-B9F107C1A7FC}">
      <dgm:prSet/>
      <dgm:spPr/>
      <dgm:t>
        <a:bodyPr/>
        <a:lstStyle/>
        <a:p>
          <a:endParaRPr lang="en-US"/>
        </a:p>
      </dgm:t>
    </dgm:pt>
    <dgm:pt modelId="{41B791C4-EFE4-414B-A991-A868D8A63D23}" type="sibTrans" cxnId="{B0720823-67C3-4C07-A567-B9F107C1A7FC}">
      <dgm:prSet/>
      <dgm:spPr/>
      <dgm:t>
        <a:bodyPr/>
        <a:lstStyle/>
        <a:p>
          <a:endParaRPr lang="en-US"/>
        </a:p>
      </dgm:t>
    </dgm:pt>
    <dgm:pt modelId="{6ADC8703-D2D3-42B3-A704-18C76B4CD7E1}">
      <dgm:prSet/>
      <dgm:spPr/>
      <dgm:t>
        <a:bodyPr/>
        <a:lstStyle/>
        <a:p>
          <a:pPr>
            <a:lnSpc>
              <a:spcPct val="100000"/>
            </a:lnSpc>
          </a:pPr>
          <a:r>
            <a:rPr lang="en-US"/>
            <a:t>Monthly change in percent of employees that are full-time</a:t>
          </a:r>
        </a:p>
      </dgm:t>
    </dgm:pt>
    <dgm:pt modelId="{46F816C9-9B0E-4D8B-AE90-9D35CE147726}" type="parTrans" cxnId="{95B3B0F6-DB23-4FAD-92D2-EAFC77083D21}">
      <dgm:prSet/>
      <dgm:spPr/>
      <dgm:t>
        <a:bodyPr/>
        <a:lstStyle/>
        <a:p>
          <a:endParaRPr lang="en-US"/>
        </a:p>
      </dgm:t>
    </dgm:pt>
    <dgm:pt modelId="{E78B7EFB-05DF-41D0-B39C-173B03403F00}" type="sibTrans" cxnId="{95B3B0F6-DB23-4FAD-92D2-EAFC77083D21}">
      <dgm:prSet/>
      <dgm:spPr/>
      <dgm:t>
        <a:bodyPr/>
        <a:lstStyle/>
        <a:p>
          <a:endParaRPr lang="en-US"/>
        </a:p>
      </dgm:t>
    </dgm:pt>
    <dgm:pt modelId="{E27FFC57-DD2E-4AA0-9A96-9CE9B9BD5FD1}">
      <dgm:prSet phldr="0"/>
      <dgm:spPr/>
      <dgm:t>
        <a:bodyPr/>
        <a:lstStyle/>
        <a:p>
          <a:pPr>
            <a:lnSpc>
              <a:spcPct val="100000"/>
            </a:lnSpc>
          </a:pPr>
          <a:r>
            <a:rPr lang="en-US"/>
            <a:t>Final dataset of 35 GB</a:t>
          </a:r>
        </a:p>
      </dgm:t>
    </dgm:pt>
    <dgm:pt modelId="{5AF3F83C-6595-4541-A515-0E0DCA63B462}" type="parTrans" cxnId="{3B647C92-1381-4083-BCF0-3B1C84D1B1E9}">
      <dgm:prSet/>
      <dgm:spPr/>
      <dgm:t>
        <a:bodyPr/>
        <a:lstStyle/>
        <a:p>
          <a:endParaRPr lang="en-US"/>
        </a:p>
      </dgm:t>
    </dgm:pt>
    <dgm:pt modelId="{1FD12616-BF8A-44CC-8C40-274A30C6CA7E}" type="sibTrans" cxnId="{3B647C92-1381-4083-BCF0-3B1C84D1B1E9}">
      <dgm:prSet/>
      <dgm:spPr/>
      <dgm:t>
        <a:bodyPr/>
        <a:lstStyle/>
        <a:p>
          <a:endParaRPr lang="en-US"/>
        </a:p>
      </dgm:t>
    </dgm:pt>
    <dgm:pt modelId="{5EFBB6BF-CB64-44BF-A10E-72F9BA510CCF}" type="pres">
      <dgm:prSet presAssocID="{EC794233-55A0-4DCA-9A5D-9EE3A1067629}" presName="root" presStyleCnt="0">
        <dgm:presLayoutVars>
          <dgm:dir/>
          <dgm:resizeHandles val="exact"/>
        </dgm:presLayoutVars>
      </dgm:prSet>
      <dgm:spPr/>
    </dgm:pt>
    <dgm:pt modelId="{CF87D453-2F83-4AEA-B03B-179184698607}" type="pres">
      <dgm:prSet presAssocID="{DC473878-5036-4951-8F4F-C4DCFF85E69B}" presName="compNode" presStyleCnt="0"/>
      <dgm:spPr/>
    </dgm:pt>
    <dgm:pt modelId="{24E1B286-7905-4C0A-A34B-3C7E1448BF4C}" type="pres">
      <dgm:prSet presAssocID="{DC473878-5036-4951-8F4F-C4DCFF85E69B}" presName="bgRect" presStyleLbl="bgShp" presStyleIdx="0" presStyleCnt="5"/>
      <dgm:spPr/>
    </dgm:pt>
    <dgm:pt modelId="{4D57CBFC-E306-4040-923E-88F3657EE38A}" type="pres">
      <dgm:prSet presAssocID="{DC473878-5036-4951-8F4F-C4DCFF85E69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irplane"/>
        </a:ext>
      </dgm:extLst>
    </dgm:pt>
    <dgm:pt modelId="{92C23195-CAA4-4799-A40F-D633E997709C}" type="pres">
      <dgm:prSet presAssocID="{DC473878-5036-4951-8F4F-C4DCFF85E69B}" presName="spaceRect" presStyleCnt="0"/>
      <dgm:spPr/>
    </dgm:pt>
    <dgm:pt modelId="{874E1D3C-B327-4291-AF00-1E0552873592}" type="pres">
      <dgm:prSet presAssocID="{DC473878-5036-4951-8F4F-C4DCFF85E69B}" presName="parTx" presStyleLbl="revTx" presStyleIdx="0" presStyleCnt="5">
        <dgm:presLayoutVars>
          <dgm:chMax val="0"/>
          <dgm:chPref val="0"/>
        </dgm:presLayoutVars>
      </dgm:prSet>
      <dgm:spPr/>
    </dgm:pt>
    <dgm:pt modelId="{0D36B0AE-F10D-4258-A1FF-99C2B0F1F1D3}" type="pres">
      <dgm:prSet presAssocID="{61FE1C38-EB68-49DA-86F1-13C2215AC83B}" presName="sibTrans" presStyleCnt="0"/>
      <dgm:spPr/>
    </dgm:pt>
    <dgm:pt modelId="{6F27668C-4398-43FB-B96E-38A47C8DD470}" type="pres">
      <dgm:prSet presAssocID="{5F52B62D-3D5C-4AA4-A09A-85D254F98246}" presName="compNode" presStyleCnt="0"/>
      <dgm:spPr/>
    </dgm:pt>
    <dgm:pt modelId="{98757AE0-0237-4E33-811E-29BA614CE6B3}" type="pres">
      <dgm:prSet presAssocID="{5F52B62D-3D5C-4AA4-A09A-85D254F98246}" presName="bgRect" presStyleLbl="bgShp" presStyleIdx="1" presStyleCnt="5"/>
      <dgm:spPr/>
    </dgm:pt>
    <dgm:pt modelId="{2CDA08CC-5871-444B-BD34-7F5F65115030}" type="pres">
      <dgm:prSet presAssocID="{5F52B62D-3D5C-4AA4-A09A-85D254F98246}"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Office Worker"/>
        </a:ext>
      </dgm:extLst>
    </dgm:pt>
    <dgm:pt modelId="{24818438-0E2E-483D-B44F-1621EBDF125B}" type="pres">
      <dgm:prSet presAssocID="{5F52B62D-3D5C-4AA4-A09A-85D254F98246}" presName="spaceRect" presStyleCnt="0"/>
      <dgm:spPr/>
    </dgm:pt>
    <dgm:pt modelId="{A555901C-7C92-4A52-9A02-F416B8A7C36D}" type="pres">
      <dgm:prSet presAssocID="{5F52B62D-3D5C-4AA4-A09A-85D254F98246}" presName="parTx" presStyleLbl="revTx" presStyleIdx="1" presStyleCnt="5">
        <dgm:presLayoutVars>
          <dgm:chMax val="0"/>
          <dgm:chPref val="0"/>
        </dgm:presLayoutVars>
      </dgm:prSet>
      <dgm:spPr/>
    </dgm:pt>
    <dgm:pt modelId="{D48E6311-26A5-4D7F-A143-708657EAA00C}" type="pres">
      <dgm:prSet presAssocID="{BCD24D65-D691-4D5B-AC0F-1A1512E77F6D}" presName="sibTrans" presStyleCnt="0"/>
      <dgm:spPr/>
    </dgm:pt>
    <dgm:pt modelId="{93DBC608-B4CC-4379-9EB9-43B09A4AA212}" type="pres">
      <dgm:prSet presAssocID="{B1079FA4-D438-4918-9E5C-D4DF7132139F}" presName="compNode" presStyleCnt="0"/>
      <dgm:spPr/>
    </dgm:pt>
    <dgm:pt modelId="{9544BA5E-263D-4552-AA26-E57BA3EC6BDC}" type="pres">
      <dgm:prSet presAssocID="{B1079FA4-D438-4918-9E5C-D4DF7132139F}" presName="bgRect" presStyleLbl="bgShp" presStyleIdx="2" presStyleCnt="5"/>
      <dgm:spPr/>
    </dgm:pt>
    <dgm:pt modelId="{7B204780-39AA-4915-BE21-B61B399B3F11}" type="pres">
      <dgm:prSet presAssocID="{B1079FA4-D438-4918-9E5C-D4DF7132139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lot"/>
        </a:ext>
      </dgm:extLst>
    </dgm:pt>
    <dgm:pt modelId="{5C088B93-006C-41CC-950A-E8272DFC00EF}" type="pres">
      <dgm:prSet presAssocID="{B1079FA4-D438-4918-9E5C-D4DF7132139F}" presName="spaceRect" presStyleCnt="0"/>
      <dgm:spPr/>
    </dgm:pt>
    <dgm:pt modelId="{E0EB1A77-E75D-4491-B467-6DEE215C04D4}" type="pres">
      <dgm:prSet presAssocID="{B1079FA4-D438-4918-9E5C-D4DF7132139F}" presName="parTx" presStyleLbl="revTx" presStyleIdx="2" presStyleCnt="5">
        <dgm:presLayoutVars>
          <dgm:chMax val="0"/>
          <dgm:chPref val="0"/>
        </dgm:presLayoutVars>
      </dgm:prSet>
      <dgm:spPr/>
    </dgm:pt>
    <dgm:pt modelId="{4278D42B-8F9F-4217-9A39-4AC67C5C450C}" type="pres">
      <dgm:prSet presAssocID="{41B791C4-EFE4-414B-A991-A868D8A63D23}" presName="sibTrans" presStyleCnt="0"/>
      <dgm:spPr/>
    </dgm:pt>
    <dgm:pt modelId="{892A86DB-25FF-4695-AECD-95E4DD5C11E0}" type="pres">
      <dgm:prSet presAssocID="{6ADC8703-D2D3-42B3-A704-18C76B4CD7E1}" presName="compNode" presStyleCnt="0"/>
      <dgm:spPr/>
    </dgm:pt>
    <dgm:pt modelId="{51E2E53F-A10E-49C9-BA5B-856EC21FAF58}" type="pres">
      <dgm:prSet presAssocID="{6ADC8703-D2D3-42B3-A704-18C76B4CD7E1}" presName="bgRect" presStyleLbl="bgShp" presStyleIdx="3" presStyleCnt="5"/>
      <dgm:spPr/>
    </dgm:pt>
    <dgm:pt modelId="{F6A054B6-D739-495A-B307-DDE3384CFF95}" type="pres">
      <dgm:prSet presAssocID="{6ADC8703-D2D3-42B3-A704-18C76B4CD7E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siness Growth"/>
        </a:ext>
      </dgm:extLst>
    </dgm:pt>
    <dgm:pt modelId="{8B850BF4-B764-434F-B723-838FE42BA313}" type="pres">
      <dgm:prSet presAssocID="{6ADC8703-D2D3-42B3-A704-18C76B4CD7E1}" presName="spaceRect" presStyleCnt="0"/>
      <dgm:spPr/>
    </dgm:pt>
    <dgm:pt modelId="{D3EB0EE4-3D55-4EBC-90D7-01DE613F04F0}" type="pres">
      <dgm:prSet presAssocID="{6ADC8703-D2D3-42B3-A704-18C76B4CD7E1}" presName="parTx" presStyleLbl="revTx" presStyleIdx="3" presStyleCnt="5">
        <dgm:presLayoutVars>
          <dgm:chMax val="0"/>
          <dgm:chPref val="0"/>
        </dgm:presLayoutVars>
      </dgm:prSet>
      <dgm:spPr/>
    </dgm:pt>
    <dgm:pt modelId="{0ED32413-0D64-4E37-8523-FB01F9AF8229}" type="pres">
      <dgm:prSet presAssocID="{E78B7EFB-05DF-41D0-B39C-173B03403F00}" presName="sibTrans" presStyleCnt="0"/>
      <dgm:spPr/>
    </dgm:pt>
    <dgm:pt modelId="{C27E1C96-B46E-4CA0-9559-085A86F7DC4E}" type="pres">
      <dgm:prSet presAssocID="{E27FFC57-DD2E-4AA0-9A96-9CE9B9BD5FD1}" presName="compNode" presStyleCnt="0"/>
      <dgm:spPr/>
    </dgm:pt>
    <dgm:pt modelId="{4F1D805E-0B0B-4179-980B-66420BB1CB7D}" type="pres">
      <dgm:prSet presAssocID="{E27FFC57-DD2E-4AA0-9A96-9CE9B9BD5FD1}" presName="bgRect" presStyleLbl="bgShp" presStyleIdx="4" presStyleCnt="5"/>
      <dgm:spPr/>
    </dgm:pt>
    <dgm:pt modelId="{9D66B461-4336-47A5-9437-4A6A8AAB947B}" type="pres">
      <dgm:prSet presAssocID="{E27FFC57-DD2E-4AA0-9A96-9CE9B9BD5FD1}" presName="iconRect" presStyleLbl="node1" presStyleIdx="4" presStyleCnt="5"/>
      <dgm:spPr/>
    </dgm:pt>
    <dgm:pt modelId="{1E68FD68-99CF-4E89-A401-BD9BF659227F}" type="pres">
      <dgm:prSet presAssocID="{E27FFC57-DD2E-4AA0-9A96-9CE9B9BD5FD1}" presName="spaceRect" presStyleCnt="0"/>
      <dgm:spPr/>
    </dgm:pt>
    <dgm:pt modelId="{6BDF3E8D-3DCE-42D5-BF0F-700C65B30852}" type="pres">
      <dgm:prSet presAssocID="{E27FFC57-DD2E-4AA0-9A96-9CE9B9BD5FD1}" presName="parTx" presStyleLbl="revTx" presStyleIdx="4" presStyleCnt="5">
        <dgm:presLayoutVars>
          <dgm:chMax val="0"/>
          <dgm:chPref val="0"/>
        </dgm:presLayoutVars>
      </dgm:prSet>
      <dgm:spPr/>
    </dgm:pt>
  </dgm:ptLst>
  <dgm:cxnLst>
    <dgm:cxn modelId="{B552030B-197C-43AD-8110-C1A2AAF88339}" type="presOf" srcId="{B1079FA4-D438-4918-9E5C-D4DF7132139F}" destId="{E0EB1A77-E75D-4491-B467-6DEE215C04D4}" srcOrd="0" destOrd="0" presId="urn:microsoft.com/office/officeart/2018/2/layout/IconVerticalSolidList"/>
    <dgm:cxn modelId="{D2E30F20-F4DC-4DC6-960E-A118E1D87FB0}" type="presOf" srcId="{5F52B62D-3D5C-4AA4-A09A-85D254F98246}" destId="{A555901C-7C92-4A52-9A02-F416B8A7C36D}" srcOrd="0" destOrd="0" presId="urn:microsoft.com/office/officeart/2018/2/layout/IconVerticalSolidList"/>
    <dgm:cxn modelId="{B0720823-67C3-4C07-A567-B9F107C1A7FC}" srcId="{EC794233-55A0-4DCA-9A5D-9EE3A1067629}" destId="{B1079FA4-D438-4918-9E5C-D4DF7132139F}" srcOrd="2" destOrd="0" parTransId="{1D02D455-62FE-4D06-9B3E-D9E87191D92D}" sibTransId="{41B791C4-EFE4-414B-A991-A868D8A63D23}"/>
    <dgm:cxn modelId="{A3A7136D-C55E-42DD-B65B-A21A5ED5CD80}" type="presOf" srcId="{E27FFC57-DD2E-4AA0-9A96-9CE9B9BD5FD1}" destId="{6BDF3E8D-3DCE-42D5-BF0F-700C65B30852}" srcOrd="0" destOrd="0" presId="urn:microsoft.com/office/officeart/2018/2/layout/IconVerticalSolidList"/>
    <dgm:cxn modelId="{F58A1250-1299-4833-BC85-348C7C80D2FE}" type="presOf" srcId="{EC794233-55A0-4DCA-9A5D-9EE3A1067629}" destId="{5EFBB6BF-CB64-44BF-A10E-72F9BA510CCF}" srcOrd="0" destOrd="0" presId="urn:microsoft.com/office/officeart/2018/2/layout/IconVerticalSolidList"/>
    <dgm:cxn modelId="{3093DC72-8D52-490F-AFAD-47A77721FD05}" type="presOf" srcId="{DC473878-5036-4951-8F4F-C4DCFF85E69B}" destId="{874E1D3C-B327-4291-AF00-1E0552873592}" srcOrd="0" destOrd="0" presId="urn:microsoft.com/office/officeart/2018/2/layout/IconVerticalSolidList"/>
    <dgm:cxn modelId="{3B647C92-1381-4083-BCF0-3B1C84D1B1E9}" srcId="{EC794233-55A0-4DCA-9A5D-9EE3A1067629}" destId="{E27FFC57-DD2E-4AA0-9A96-9CE9B9BD5FD1}" srcOrd="4" destOrd="0" parTransId="{5AF3F83C-6595-4541-A515-0E0DCA63B462}" sibTransId="{1FD12616-BF8A-44CC-8C40-274A30C6CA7E}"/>
    <dgm:cxn modelId="{217F51AF-F256-4C54-869D-6D2423A57704}" srcId="{EC794233-55A0-4DCA-9A5D-9EE3A1067629}" destId="{DC473878-5036-4951-8F4F-C4DCFF85E69B}" srcOrd="0" destOrd="0" parTransId="{BBD9BAE2-3DA4-4D57-905E-9D2A60A04238}" sibTransId="{61FE1C38-EB68-49DA-86F1-13C2215AC83B}"/>
    <dgm:cxn modelId="{92883ED6-FE29-4A35-BCCE-08AC77F31D9C}" srcId="{EC794233-55A0-4DCA-9A5D-9EE3A1067629}" destId="{5F52B62D-3D5C-4AA4-A09A-85D254F98246}" srcOrd="1" destOrd="0" parTransId="{FBDFC97B-F925-41DC-BBE0-459F076B17EB}" sibTransId="{BCD24D65-D691-4D5B-AC0F-1A1512E77F6D}"/>
    <dgm:cxn modelId="{7D3298E9-A9AB-4A1C-8297-5EE3D0B10707}" type="presOf" srcId="{6ADC8703-D2D3-42B3-A704-18C76B4CD7E1}" destId="{D3EB0EE4-3D55-4EBC-90D7-01DE613F04F0}" srcOrd="0" destOrd="0" presId="urn:microsoft.com/office/officeart/2018/2/layout/IconVerticalSolidList"/>
    <dgm:cxn modelId="{95B3B0F6-DB23-4FAD-92D2-EAFC77083D21}" srcId="{EC794233-55A0-4DCA-9A5D-9EE3A1067629}" destId="{6ADC8703-D2D3-42B3-A704-18C76B4CD7E1}" srcOrd="3" destOrd="0" parTransId="{46F816C9-9B0E-4D8B-AE90-9D35CE147726}" sibTransId="{E78B7EFB-05DF-41D0-B39C-173B03403F00}"/>
    <dgm:cxn modelId="{C72074BE-8415-489C-B6AE-96FF9481A8EE}" type="presParOf" srcId="{5EFBB6BF-CB64-44BF-A10E-72F9BA510CCF}" destId="{CF87D453-2F83-4AEA-B03B-179184698607}" srcOrd="0" destOrd="0" presId="urn:microsoft.com/office/officeart/2018/2/layout/IconVerticalSolidList"/>
    <dgm:cxn modelId="{1A9D2685-30E5-44A6-A5B4-ABEA4E9976D5}" type="presParOf" srcId="{CF87D453-2F83-4AEA-B03B-179184698607}" destId="{24E1B286-7905-4C0A-A34B-3C7E1448BF4C}" srcOrd="0" destOrd="0" presId="urn:microsoft.com/office/officeart/2018/2/layout/IconVerticalSolidList"/>
    <dgm:cxn modelId="{31ED4D73-8653-4654-9F77-3A50AA159A5E}" type="presParOf" srcId="{CF87D453-2F83-4AEA-B03B-179184698607}" destId="{4D57CBFC-E306-4040-923E-88F3657EE38A}" srcOrd="1" destOrd="0" presId="urn:microsoft.com/office/officeart/2018/2/layout/IconVerticalSolidList"/>
    <dgm:cxn modelId="{946888D5-87D4-4039-A210-0E33F82F57CB}" type="presParOf" srcId="{CF87D453-2F83-4AEA-B03B-179184698607}" destId="{92C23195-CAA4-4799-A40F-D633E997709C}" srcOrd="2" destOrd="0" presId="urn:microsoft.com/office/officeart/2018/2/layout/IconVerticalSolidList"/>
    <dgm:cxn modelId="{2189C271-72A1-44BB-8CE5-23E8E1573F7B}" type="presParOf" srcId="{CF87D453-2F83-4AEA-B03B-179184698607}" destId="{874E1D3C-B327-4291-AF00-1E0552873592}" srcOrd="3" destOrd="0" presId="urn:microsoft.com/office/officeart/2018/2/layout/IconVerticalSolidList"/>
    <dgm:cxn modelId="{261110BC-D3FE-4C44-A52A-F8A7271AC85D}" type="presParOf" srcId="{5EFBB6BF-CB64-44BF-A10E-72F9BA510CCF}" destId="{0D36B0AE-F10D-4258-A1FF-99C2B0F1F1D3}" srcOrd="1" destOrd="0" presId="urn:microsoft.com/office/officeart/2018/2/layout/IconVerticalSolidList"/>
    <dgm:cxn modelId="{47C9D4EA-0CA5-413C-ABA8-EE4AC09604D8}" type="presParOf" srcId="{5EFBB6BF-CB64-44BF-A10E-72F9BA510CCF}" destId="{6F27668C-4398-43FB-B96E-38A47C8DD470}" srcOrd="2" destOrd="0" presId="urn:microsoft.com/office/officeart/2018/2/layout/IconVerticalSolidList"/>
    <dgm:cxn modelId="{1C10442B-D264-4249-9021-C7E55FF2F292}" type="presParOf" srcId="{6F27668C-4398-43FB-B96E-38A47C8DD470}" destId="{98757AE0-0237-4E33-811E-29BA614CE6B3}" srcOrd="0" destOrd="0" presId="urn:microsoft.com/office/officeart/2018/2/layout/IconVerticalSolidList"/>
    <dgm:cxn modelId="{F9ECD1F0-FD78-462E-B1DB-563AD934A1F6}" type="presParOf" srcId="{6F27668C-4398-43FB-B96E-38A47C8DD470}" destId="{2CDA08CC-5871-444B-BD34-7F5F65115030}" srcOrd="1" destOrd="0" presId="urn:microsoft.com/office/officeart/2018/2/layout/IconVerticalSolidList"/>
    <dgm:cxn modelId="{A5F71BF4-2423-4AFA-A6E8-B84664D39F8E}" type="presParOf" srcId="{6F27668C-4398-43FB-B96E-38A47C8DD470}" destId="{24818438-0E2E-483D-B44F-1621EBDF125B}" srcOrd="2" destOrd="0" presId="urn:microsoft.com/office/officeart/2018/2/layout/IconVerticalSolidList"/>
    <dgm:cxn modelId="{B6CB0717-F498-49C7-B8DB-7BECF3F70150}" type="presParOf" srcId="{6F27668C-4398-43FB-B96E-38A47C8DD470}" destId="{A555901C-7C92-4A52-9A02-F416B8A7C36D}" srcOrd="3" destOrd="0" presId="urn:microsoft.com/office/officeart/2018/2/layout/IconVerticalSolidList"/>
    <dgm:cxn modelId="{C278190D-3748-49BD-874A-C3ED9BCB29CE}" type="presParOf" srcId="{5EFBB6BF-CB64-44BF-A10E-72F9BA510CCF}" destId="{D48E6311-26A5-4D7F-A143-708657EAA00C}" srcOrd="3" destOrd="0" presId="urn:microsoft.com/office/officeart/2018/2/layout/IconVerticalSolidList"/>
    <dgm:cxn modelId="{63490051-4D7F-4803-9648-1B6F139A157D}" type="presParOf" srcId="{5EFBB6BF-CB64-44BF-A10E-72F9BA510CCF}" destId="{93DBC608-B4CC-4379-9EB9-43B09A4AA212}" srcOrd="4" destOrd="0" presId="urn:microsoft.com/office/officeart/2018/2/layout/IconVerticalSolidList"/>
    <dgm:cxn modelId="{ABBBA411-5FDB-4197-A2B6-ACEE68D41B51}" type="presParOf" srcId="{93DBC608-B4CC-4379-9EB9-43B09A4AA212}" destId="{9544BA5E-263D-4552-AA26-E57BA3EC6BDC}" srcOrd="0" destOrd="0" presId="urn:microsoft.com/office/officeart/2018/2/layout/IconVerticalSolidList"/>
    <dgm:cxn modelId="{A0CD5C0C-0423-4C1A-88DB-6A52DF4A40A0}" type="presParOf" srcId="{93DBC608-B4CC-4379-9EB9-43B09A4AA212}" destId="{7B204780-39AA-4915-BE21-B61B399B3F11}" srcOrd="1" destOrd="0" presId="urn:microsoft.com/office/officeart/2018/2/layout/IconVerticalSolidList"/>
    <dgm:cxn modelId="{D2371B48-C66D-48D0-9C32-74DC8DFF2490}" type="presParOf" srcId="{93DBC608-B4CC-4379-9EB9-43B09A4AA212}" destId="{5C088B93-006C-41CC-950A-E8272DFC00EF}" srcOrd="2" destOrd="0" presId="urn:microsoft.com/office/officeart/2018/2/layout/IconVerticalSolidList"/>
    <dgm:cxn modelId="{D91686D5-A47D-4099-89C0-8A159A203DBE}" type="presParOf" srcId="{93DBC608-B4CC-4379-9EB9-43B09A4AA212}" destId="{E0EB1A77-E75D-4491-B467-6DEE215C04D4}" srcOrd="3" destOrd="0" presId="urn:microsoft.com/office/officeart/2018/2/layout/IconVerticalSolidList"/>
    <dgm:cxn modelId="{26833F7B-8869-4500-9E35-5834DE320B53}" type="presParOf" srcId="{5EFBB6BF-CB64-44BF-A10E-72F9BA510CCF}" destId="{4278D42B-8F9F-4217-9A39-4AC67C5C450C}" srcOrd="5" destOrd="0" presId="urn:microsoft.com/office/officeart/2018/2/layout/IconVerticalSolidList"/>
    <dgm:cxn modelId="{D51CC359-35C3-4CDD-92AE-7BEDA8C65654}" type="presParOf" srcId="{5EFBB6BF-CB64-44BF-A10E-72F9BA510CCF}" destId="{892A86DB-25FF-4695-AECD-95E4DD5C11E0}" srcOrd="6" destOrd="0" presId="urn:microsoft.com/office/officeart/2018/2/layout/IconVerticalSolidList"/>
    <dgm:cxn modelId="{C11992CF-6D56-4F82-930A-00FA23E6C647}" type="presParOf" srcId="{892A86DB-25FF-4695-AECD-95E4DD5C11E0}" destId="{51E2E53F-A10E-49C9-BA5B-856EC21FAF58}" srcOrd="0" destOrd="0" presId="urn:microsoft.com/office/officeart/2018/2/layout/IconVerticalSolidList"/>
    <dgm:cxn modelId="{33825D4A-E00F-4FEF-9720-2FB70D94B994}" type="presParOf" srcId="{892A86DB-25FF-4695-AECD-95E4DD5C11E0}" destId="{F6A054B6-D739-495A-B307-DDE3384CFF95}" srcOrd="1" destOrd="0" presId="urn:microsoft.com/office/officeart/2018/2/layout/IconVerticalSolidList"/>
    <dgm:cxn modelId="{D7862560-C201-4BA2-A568-B2236DDF40D6}" type="presParOf" srcId="{892A86DB-25FF-4695-AECD-95E4DD5C11E0}" destId="{8B850BF4-B764-434F-B723-838FE42BA313}" srcOrd="2" destOrd="0" presId="urn:microsoft.com/office/officeart/2018/2/layout/IconVerticalSolidList"/>
    <dgm:cxn modelId="{CA725544-CF2C-4871-BC51-A16B5716FF0F}" type="presParOf" srcId="{892A86DB-25FF-4695-AECD-95E4DD5C11E0}" destId="{D3EB0EE4-3D55-4EBC-90D7-01DE613F04F0}" srcOrd="3" destOrd="0" presId="urn:microsoft.com/office/officeart/2018/2/layout/IconVerticalSolidList"/>
    <dgm:cxn modelId="{99436A95-738A-491B-94D0-023CF9228BF4}" type="presParOf" srcId="{5EFBB6BF-CB64-44BF-A10E-72F9BA510CCF}" destId="{0ED32413-0D64-4E37-8523-FB01F9AF8229}" srcOrd="7" destOrd="0" presId="urn:microsoft.com/office/officeart/2018/2/layout/IconVerticalSolidList"/>
    <dgm:cxn modelId="{01F068A9-3260-489C-B4E1-E5EDFB20F896}" type="presParOf" srcId="{5EFBB6BF-CB64-44BF-A10E-72F9BA510CCF}" destId="{C27E1C96-B46E-4CA0-9559-085A86F7DC4E}" srcOrd="8" destOrd="0" presId="urn:microsoft.com/office/officeart/2018/2/layout/IconVerticalSolidList"/>
    <dgm:cxn modelId="{1CAE738E-17C3-43CD-BB8B-65DABCF7E8A9}" type="presParOf" srcId="{C27E1C96-B46E-4CA0-9559-085A86F7DC4E}" destId="{4F1D805E-0B0B-4179-980B-66420BB1CB7D}" srcOrd="0" destOrd="0" presId="urn:microsoft.com/office/officeart/2018/2/layout/IconVerticalSolidList"/>
    <dgm:cxn modelId="{DCADA2F2-2C8F-4494-A263-F5384D3D2031}" type="presParOf" srcId="{C27E1C96-B46E-4CA0-9559-085A86F7DC4E}" destId="{9D66B461-4336-47A5-9437-4A6A8AAB947B}" srcOrd="1" destOrd="0" presId="urn:microsoft.com/office/officeart/2018/2/layout/IconVerticalSolidList"/>
    <dgm:cxn modelId="{48395359-8420-41F6-B980-D418A4993A09}" type="presParOf" srcId="{C27E1C96-B46E-4CA0-9559-085A86F7DC4E}" destId="{1E68FD68-99CF-4E89-A401-BD9BF659227F}" srcOrd="2" destOrd="0" presId="urn:microsoft.com/office/officeart/2018/2/layout/IconVerticalSolidList"/>
    <dgm:cxn modelId="{50CA4846-7375-4BB3-A287-63740620ABF6}" type="presParOf" srcId="{C27E1C96-B46E-4CA0-9559-085A86F7DC4E}" destId="{6BDF3E8D-3DCE-42D5-BF0F-700C65B3085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644083-D050-4BEB-8CF4-E37D6BDB36AD}">
      <dsp:nvSpPr>
        <dsp:cNvPr id="0" name=""/>
        <dsp:cNvSpPr/>
      </dsp:nvSpPr>
      <dsp:spPr>
        <a:xfrm>
          <a:off x="1244100" y="490"/>
          <a:ext cx="1593725" cy="796862"/>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Business Problem</a:t>
          </a:r>
        </a:p>
      </dsp:txBody>
      <dsp:txXfrm>
        <a:off x="1267439" y="23829"/>
        <a:ext cx="1547047" cy="750184"/>
      </dsp:txXfrm>
    </dsp:sp>
    <dsp:sp modelId="{86BBF7C0-E1AD-4974-B49F-F5EED5F6F03D}">
      <dsp:nvSpPr>
        <dsp:cNvPr id="0" name=""/>
        <dsp:cNvSpPr/>
      </dsp:nvSpPr>
      <dsp:spPr>
        <a:xfrm>
          <a:off x="1403473" y="797353"/>
          <a:ext cx="159372" cy="597647"/>
        </a:xfrm>
        <a:custGeom>
          <a:avLst/>
          <a:gdLst/>
          <a:ahLst/>
          <a:cxnLst/>
          <a:rect l="0" t="0" r="0" b="0"/>
          <a:pathLst>
            <a:path>
              <a:moveTo>
                <a:pt x="0" y="0"/>
              </a:moveTo>
              <a:lnTo>
                <a:pt x="0" y="597647"/>
              </a:lnTo>
              <a:lnTo>
                <a:pt x="159372" y="597647"/>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444B648-9550-4113-A9D6-09808469D8A0}">
      <dsp:nvSpPr>
        <dsp:cNvPr id="0" name=""/>
        <dsp:cNvSpPr/>
      </dsp:nvSpPr>
      <dsp:spPr>
        <a:xfrm>
          <a:off x="1562846" y="996569"/>
          <a:ext cx="1274980" cy="796862"/>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Executive Summary</a:t>
          </a:r>
        </a:p>
      </dsp:txBody>
      <dsp:txXfrm>
        <a:off x="1586185" y="1019908"/>
        <a:ext cx="1228302" cy="750184"/>
      </dsp:txXfrm>
    </dsp:sp>
    <dsp:sp modelId="{CE917A9A-3A1C-4BEB-A5E4-11211730A246}">
      <dsp:nvSpPr>
        <dsp:cNvPr id="0" name=""/>
        <dsp:cNvSpPr/>
      </dsp:nvSpPr>
      <dsp:spPr>
        <a:xfrm>
          <a:off x="1403473" y="797353"/>
          <a:ext cx="159372" cy="1593725"/>
        </a:xfrm>
        <a:custGeom>
          <a:avLst/>
          <a:gdLst/>
          <a:ahLst/>
          <a:cxnLst/>
          <a:rect l="0" t="0" r="0" b="0"/>
          <a:pathLst>
            <a:path>
              <a:moveTo>
                <a:pt x="0" y="0"/>
              </a:moveTo>
              <a:lnTo>
                <a:pt x="0" y="1593725"/>
              </a:lnTo>
              <a:lnTo>
                <a:pt x="159372" y="1593725"/>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52F42DC-C9A1-4B40-B063-42908F105EF9}">
      <dsp:nvSpPr>
        <dsp:cNvPr id="0" name=""/>
        <dsp:cNvSpPr/>
      </dsp:nvSpPr>
      <dsp:spPr>
        <a:xfrm>
          <a:off x="1562846" y="1992647"/>
          <a:ext cx="1274980" cy="796862"/>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3904"/>
              <a:satOff val="-2688"/>
              <a:lumOff val="-6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Problem Statement</a:t>
          </a:r>
        </a:p>
      </dsp:txBody>
      <dsp:txXfrm>
        <a:off x="1586185" y="2015986"/>
        <a:ext cx="1228302" cy="750184"/>
      </dsp:txXfrm>
    </dsp:sp>
    <dsp:sp modelId="{51B37067-0EC8-4798-986C-3C2E0CF17CD8}">
      <dsp:nvSpPr>
        <dsp:cNvPr id="0" name=""/>
        <dsp:cNvSpPr/>
      </dsp:nvSpPr>
      <dsp:spPr>
        <a:xfrm>
          <a:off x="1403473" y="797353"/>
          <a:ext cx="159372" cy="2589804"/>
        </a:xfrm>
        <a:custGeom>
          <a:avLst/>
          <a:gdLst/>
          <a:ahLst/>
          <a:cxnLst/>
          <a:rect l="0" t="0" r="0" b="0"/>
          <a:pathLst>
            <a:path>
              <a:moveTo>
                <a:pt x="0" y="0"/>
              </a:moveTo>
              <a:lnTo>
                <a:pt x="0" y="2589804"/>
              </a:lnTo>
              <a:lnTo>
                <a:pt x="159372" y="2589804"/>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7B88E1-DD4C-4885-A10D-CBD9839863FF}">
      <dsp:nvSpPr>
        <dsp:cNvPr id="0" name=""/>
        <dsp:cNvSpPr/>
      </dsp:nvSpPr>
      <dsp:spPr>
        <a:xfrm>
          <a:off x="1562846" y="2988726"/>
          <a:ext cx="1274980" cy="796862"/>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7808"/>
              <a:satOff val="-5375"/>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Data Sources</a:t>
          </a:r>
        </a:p>
      </dsp:txBody>
      <dsp:txXfrm>
        <a:off x="1586185" y="3012065"/>
        <a:ext cx="1228302" cy="750184"/>
      </dsp:txXfrm>
    </dsp:sp>
    <dsp:sp modelId="{F1974BE6-4F8A-445F-903D-F42738CE872A}">
      <dsp:nvSpPr>
        <dsp:cNvPr id="0" name=""/>
        <dsp:cNvSpPr/>
      </dsp:nvSpPr>
      <dsp:spPr>
        <a:xfrm>
          <a:off x="3236258" y="490"/>
          <a:ext cx="1593725" cy="796862"/>
        </a:xfrm>
        <a:prstGeom prst="roundRect">
          <a:avLst>
            <a:gd name="adj" fmla="val 10000"/>
          </a:avLst>
        </a:prstGeom>
        <a:solidFill>
          <a:schemeClr val="accent2">
            <a:hueOff val="13013"/>
            <a:satOff val="-8959"/>
            <a:lumOff val="-22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Data Preparation and Analysis</a:t>
          </a:r>
        </a:p>
      </dsp:txBody>
      <dsp:txXfrm>
        <a:off x="3259597" y="23829"/>
        <a:ext cx="1547047" cy="750184"/>
      </dsp:txXfrm>
    </dsp:sp>
    <dsp:sp modelId="{A78790AC-E278-4C8B-A9F1-5100C01340AE}">
      <dsp:nvSpPr>
        <dsp:cNvPr id="0" name=""/>
        <dsp:cNvSpPr/>
      </dsp:nvSpPr>
      <dsp:spPr>
        <a:xfrm>
          <a:off x="3395630" y="797353"/>
          <a:ext cx="159372" cy="597647"/>
        </a:xfrm>
        <a:custGeom>
          <a:avLst/>
          <a:gdLst/>
          <a:ahLst/>
          <a:cxnLst/>
          <a:rect l="0" t="0" r="0" b="0"/>
          <a:pathLst>
            <a:path>
              <a:moveTo>
                <a:pt x="0" y="0"/>
              </a:moveTo>
              <a:lnTo>
                <a:pt x="0" y="597647"/>
              </a:lnTo>
              <a:lnTo>
                <a:pt x="159372" y="597647"/>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E4770C-5C5A-4DF2-964A-1D53548BF993}">
      <dsp:nvSpPr>
        <dsp:cNvPr id="0" name=""/>
        <dsp:cNvSpPr/>
      </dsp:nvSpPr>
      <dsp:spPr>
        <a:xfrm>
          <a:off x="3555003" y="996569"/>
          <a:ext cx="1274980" cy="796862"/>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11711"/>
              <a:satOff val="-8063"/>
              <a:lumOff val="-205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Data Cleaning</a:t>
          </a:r>
        </a:p>
      </dsp:txBody>
      <dsp:txXfrm>
        <a:off x="3578342" y="1019908"/>
        <a:ext cx="1228302" cy="750184"/>
      </dsp:txXfrm>
    </dsp:sp>
    <dsp:sp modelId="{6B85DCBB-3271-4624-9F8C-952ADB0E7FCF}">
      <dsp:nvSpPr>
        <dsp:cNvPr id="0" name=""/>
        <dsp:cNvSpPr/>
      </dsp:nvSpPr>
      <dsp:spPr>
        <a:xfrm>
          <a:off x="3395630" y="797353"/>
          <a:ext cx="159372" cy="1593725"/>
        </a:xfrm>
        <a:custGeom>
          <a:avLst/>
          <a:gdLst/>
          <a:ahLst/>
          <a:cxnLst/>
          <a:rect l="0" t="0" r="0" b="0"/>
          <a:pathLst>
            <a:path>
              <a:moveTo>
                <a:pt x="0" y="0"/>
              </a:moveTo>
              <a:lnTo>
                <a:pt x="0" y="1593725"/>
              </a:lnTo>
              <a:lnTo>
                <a:pt x="159372" y="1593725"/>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CAF4BF0-B56E-41A7-8B6C-A3E9580BCD90}">
      <dsp:nvSpPr>
        <dsp:cNvPr id="0" name=""/>
        <dsp:cNvSpPr/>
      </dsp:nvSpPr>
      <dsp:spPr>
        <a:xfrm>
          <a:off x="3555003" y="1992647"/>
          <a:ext cx="1274980" cy="796862"/>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15615"/>
              <a:satOff val="-10750"/>
              <a:lumOff val="-274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Feature Engineering</a:t>
          </a:r>
        </a:p>
      </dsp:txBody>
      <dsp:txXfrm>
        <a:off x="3578342" y="2015986"/>
        <a:ext cx="1228302" cy="750184"/>
      </dsp:txXfrm>
    </dsp:sp>
    <dsp:sp modelId="{DF2E5DD7-0671-4679-A132-19BFC5562210}">
      <dsp:nvSpPr>
        <dsp:cNvPr id="0" name=""/>
        <dsp:cNvSpPr/>
      </dsp:nvSpPr>
      <dsp:spPr>
        <a:xfrm>
          <a:off x="3395630" y="797353"/>
          <a:ext cx="159372" cy="2589804"/>
        </a:xfrm>
        <a:custGeom>
          <a:avLst/>
          <a:gdLst/>
          <a:ahLst/>
          <a:cxnLst/>
          <a:rect l="0" t="0" r="0" b="0"/>
          <a:pathLst>
            <a:path>
              <a:moveTo>
                <a:pt x="0" y="0"/>
              </a:moveTo>
              <a:lnTo>
                <a:pt x="0" y="2589804"/>
              </a:lnTo>
              <a:lnTo>
                <a:pt x="159372" y="2589804"/>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7C927A-3416-413E-AC75-3F5152FE8B44}">
      <dsp:nvSpPr>
        <dsp:cNvPr id="0" name=""/>
        <dsp:cNvSpPr/>
      </dsp:nvSpPr>
      <dsp:spPr>
        <a:xfrm>
          <a:off x="3555003" y="2988726"/>
          <a:ext cx="1274980" cy="796862"/>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19519"/>
              <a:satOff val="-13438"/>
              <a:lumOff val="-343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Exploratory Data Analysis</a:t>
          </a:r>
        </a:p>
      </dsp:txBody>
      <dsp:txXfrm>
        <a:off x="3578342" y="3012065"/>
        <a:ext cx="1228302" cy="750184"/>
      </dsp:txXfrm>
    </dsp:sp>
    <dsp:sp modelId="{05A7C751-D65A-44D3-B4D5-7128BF6FBB5D}">
      <dsp:nvSpPr>
        <dsp:cNvPr id="0" name=""/>
        <dsp:cNvSpPr/>
      </dsp:nvSpPr>
      <dsp:spPr>
        <a:xfrm>
          <a:off x="5228415" y="490"/>
          <a:ext cx="1593725" cy="796862"/>
        </a:xfrm>
        <a:prstGeom prst="roundRect">
          <a:avLst>
            <a:gd name="adj" fmla="val 10000"/>
          </a:avLst>
        </a:prstGeom>
        <a:solidFill>
          <a:schemeClr val="accent2">
            <a:hueOff val="26025"/>
            <a:satOff val="-17917"/>
            <a:lumOff val="-457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Machine Learning Models</a:t>
          </a:r>
        </a:p>
      </dsp:txBody>
      <dsp:txXfrm>
        <a:off x="5251754" y="23829"/>
        <a:ext cx="1547047" cy="750184"/>
      </dsp:txXfrm>
    </dsp:sp>
    <dsp:sp modelId="{ACAED0AF-1726-4009-AF15-6AE6A27C18FD}">
      <dsp:nvSpPr>
        <dsp:cNvPr id="0" name=""/>
        <dsp:cNvSpPr/>
      </dsp:nvSpPr>
      <dsp:spPr>
        <a:xfrm>
          <a:off x="5387788" y="797353"/>
          <a:ext cx="159372" cy="597647"/>
        </a:xfrm>
        <a:custGeom>
          <a:avLst/>
          <a:gdLst/>
          <a:ahLst/>
          <a:cxnLst/>
          <a:rect l="0" t="0" r="0" b="0"/>
          <a:pathLst>
            <a:path>
              <a:moveTo>
                <a:pt x="0" y="0"/>
              </a:moveTo>
              <a:lnTo>
                <a:pt x="0" y="597647"/>
              </a:lnTo>
              <a:lnTo>
                <a:pt x="159372" y="597647"/>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005D64-3213-4029-9E6B-5793DB19FF17}">
      <dsp:nvSpPr>
        <dsp:cNvPr id="0" name=""/>
        <dsp:cNvSpPr/>
      </dsp:nvSpPr>
      <dsp:spPr>
        <a:xfrm>
          <a:off x="5547160" y="996569"/>
          <a:ext cx="1274980" cy="796862"/>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23423"/>
              <a:satOff val="-16126"/>
              <a:lumOff val="-41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Logistic Regression</a:t>
          </a:r>
        </a:p>
      </dsp:txBody>
      <dsp:txXfrm>
        <a:off x="5570499" y="1019908"/>
        <a:ext cx="1228302" cy="750184"/>
      </dsp:txXfrm>
    </dsp:sp>
    <dsp:sp modelId="{218F0812-8E81-400D-A025-C47BBC1A5082}">
      <dsp:nvSpPr>
        <dsp:cNvPr id="0" name=""/>
        <dsp:cNvSpPr/>
      </dsp:nvSpPr>
      <dsp:spPr>
        <a:xfrm>
          <a:off x="5387788" y="797353"/>
          <a:ext cx="159372" cy="1593725"/>
        </a:xfrm>
        <a:custGeom>
          <a:avLst/>
          <a:gdLst/>
          <a:ahLst/>
          <a:cxnLst/>
          <a:rect l="0" t="0" r="0" b="0"/>
          <a:pathLst>
            <a:path>
              <a:moveTo>
                <a:pt x="0" y="0"/>
              </a:moveTo>
              <a:lnTo>
                <a:pt x="0" y="1593725"/>
              </a:lnTo>
              <a:lnTo>
                <a:pt x="159372" y="1593725"/>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EED412-16F9-4B56-911F-68C8B93DEBC4}">
      <dsp:nvSpPr>
        <dsp:cNvPr id="0" name=""/>
        <dsp:cNvSpPr/>
      </dsp:nvSpPr>
      <dsp:spPr>
        <a:xfrm>
          <a:off x="5547160" y="1992647"/>
          <a:ext cx="1274980" cy="796862"/>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27327"/>
              <a:satOff val="-18813"/>
              <a:lumOff val="-480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Random Forest</a:t>
          </a:r>
        </a:p>
      </dsp:txBody>
      <dsp:txXfrm>
        <a:off x="5570499" y="2015986"/>
        <a:ext cx="1228302" cy="750184"/>
      </dsp:txXfrm>
    </dsp:sp>
    <dsp:sp modelId="{25D620D5-A46C-4FC8-86D2-B2B19113B0C6}">
      <dsp:nvSpPr>
        <dsp:cNvPr id="0" name=""/>
        <dsp:cNvSpPr/>
      </dsp:nvSpPr>
      <dsp:spPr>
        <a:xfrm>
          <a:off x="5387788" y="797353"/>
          <a:ext cx="159372" cy="2589804"/>
        </a:xfrm>
        <a:custGeom>
          <a:avLst/>
          <a:gdLst/>
          <a:ahLst/>
          <a:cxnLst/>
          <a:rect l="0" t="0" r="0" b="0"/>
          <a:pathLst>
            <a:path>
              <a:moveTo>
                <a:pt x="0" y="0"/>
              </a:moveTo>
              <a:lnTo>
                <a:pt x="0" y="2589804"/>
              </a:lnTo>
              <a:lnTo>
                <a:pt x="159372" y="2589804"/>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74899A-E75D-4299-9D56-8CA2948B1776}">
      <dsp:nvSpPr>
        <dsp:cNvPr id="0" name=""/>
        <dsp:cNvSpPr/>
      </dsp:nvSpPr>
      <dsp:spPr>
        <a:xfrm>
          <a:off x="5547160" y="2988726"/>
          <a:ext cx="1274980" cy="796862"/>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31230"/>
              <a:satOff val="-21501"/>
              <a:lumOff val="-54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XGBoost</a:t>
          </a:r>
        </a:p>
      </dsp:txBody>
      <dsp:txXfrm>
        <a:off x="5570499" y="3012065"/>
        <a:ext cx="1228302" cy="750184"/>
      </dsp:txXfrm>
    </dsp:sp>
    <dsp:sp modelId="{07D9D7DA-0922-47BC-8840-CDEC6DB657B2}">
      <dsp:nvSpPr>
        <dsp:cNvPr id="0" name=""/>
        <dsp:cNvSpPr/>
      </dsp:nvSpPr>
      <dsp:spPr>
        <a:xfrm>
          <a:off x="7220573" y="490"/>
          <a:ext cx="1593725" cy="796862"/>
        </a:xfrm>
        <a:prstGeom prst="roundRect">
          <a:avLst>
            <a:gd name="adj" fmla="val 10000"/>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US" sz="1600" kern="1200"/>
            <a:t>Conclusion</a:t>
          </a:r>
        </a:p>
      </dsp:txBody>
      <dsp:txXfrm>
        <a:off x="7243912" y="23829"/>
        <a:ext cx="1547047" cy="750184"/>
      </dsp:txXfrm>
    </dsp:sp>
    <dsp:sp modelId="{A2612499-0582-4778-96BE-6AE8DF13E04A}">
      <dsp:nvSpPr>
        <dsp:cNvPr id="0" name=""/>
        <dsp:cNvSpPr/>
      </dsp:nvSpPr>
      <dsp:spPr>
        <a:xfrm>
          <a:off x="7379945" y="797353"/>
          <a:ext cx="159372" cy="597647"/>
        </a:xfrm>
        <a:custGeom>
          <a:avLst/>
          <a:gdLst/>
          <a:ahLst/>
          <a:cxnLst/>
          <a:rect l="0" t="0" r="0" b="0"/>
          <a:pathLst>
            <a:path>
              <a:moveTo>
                <a:pt x="0" y="0"/>
              </a:moveTo>
              <a:lnTo>
                <a:pt x="0" y="597647"/>
              </a:lnTo>
              <a:lnTo>
                <a:pt x="159372" y="597647"/>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C591B0-A0EA-4538-BE80-8BCCE598AAA6}">
      <dsp:nvSpPr>
        <dsp:cNvPr id="0" name=""/>
        <dsp:cNvSpPr/>
      </dsp:nvSpPr>
      <dsp:spPr>
        <a:xfrm>
          <a:off x="7539318" y="996569"/>
          <a:ext cx="1274980" cy="796862"/>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35134"/>
              <a:satOff val="-24188"/>
              <a:lumOff val="-61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Limitations</a:t>
          </a:r>
        </a:p>
      </dsp:txBody>
      <dsp:txXfrm>
        <a:off x="7562657" y="1019908"/>
        <a:ext cx="1228302" cy="750184"/>
      </dsp:txXfrm>
    </dsp:sp>
    <dsp:sp modelId="{5550BAFA-7275-4B48-B1BC-D2CC5C6647F6}">
      <dsp:nvSpPr>
        <dsp:cNvPr id="0" name=""/>
        <dsp:cNvSpPr/>
      </dsp:nvSpPr>
      <dsp:spPr>
        <a:xfrm>
          <a:off x="7379945" y="797353"/>
          <a:ext cx="159372" cy="1593725"/>
        </a:xfrm>
        <a:custGeom>
          <a:avLst/>
          <a:gdLst/>
          <a:ahLst/>
          <a:cxnLst/>
          <a:rect l="0" t="0" r="0" b="0"/>
          <a:pathLst>
            <a:path>
              <a:moveTo>
                <a:pt x="0" y="0"/>
              </a:moveTo>
              <a:lnTo>
                <a:pt x="0" y="1593725"/>
              </a:lnTo>
              <a:lnTo>
                <a:pt x="159372" y="1593725"/>
              </a:lnTo>
            </a:path>
          </a:pathLst>
        </a:custGeom>
        <a:noFill/>
        <a:ln w="1587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7CA1B9-323C-4EEF-97B5-8A50CD1FEDE2}">
      <dsp:nvSpPr>
        <dsp:cNvPr id="0" name=""/>
        <dsp:cNvSpPr/>
      </dsp:nvSpPr>
      <dsp:spPr>
        <a:xfrm>
          <a:off x="7539318" y="1992647"/>
          <a:ext cx="1274980" cy="796862"/>
        </a:xfrm>
        <a:prstGeom prst="roundRect">
          <a:avLst>
            <a:gd name="adj" fmla="val 10000"/>
          </a:avLst>
        </a:prstGeom>
        <a:solidFill>
          <a:schemeClr val="lt1">
            <a:alpha val="90000"/>
            <a:hueOff val="0"/>
            <a:satOff val="0"/>
            <a:lumOff val="0"/>
            <a:alphaOff val="0"/>
          </a:schemeClr>
        </a:solidFill>
        <a:ln w="15875" cap="flat" cmpd="sng" algn="ctr">
          <a:solidFill>
            <a:schemeClr val="accent2">
              <a:hueOff val="39038"/>
              <a:satOff val="-26876"/>
              <a:lumOff val="-686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a:t>Future Work</a:t>
          </a:r>
        </a:p>
      </dsp:txBody>
      <dsp:txXfrm>
        <a:off x="7562657" y="2015986"/>
        <a:ext cx="1228302" cy="75018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86F073-8806-4416-97CD-F64EC1951AB1}">
      <dsp:nvSpPr>
        <dsp:cNvPr id="0" name=""/>
        <dsp:cNvSpPr/>
      </dsp:nvSpPr>
      <dsp:spPr>
        <a:xfrm>
          <a:off x="0" y="402532"/>
          <a:ext cx="5029199" cy="16065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0322" tIns="312420" rIns="390322"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Vernal Regional Airport, </a:t>
          </a:r>
          <a:r>
            <a:rPr lang="en-US" sz="1500" b="1" kern="1200"/>
            <a:t>Vernal, UT</a:t>
          </a:r>
        </a:p>
        <a:p>
          <a:pPr marL="114300" lvl="1" indent="-114300" algn="l" defTabSz="666750">
            <a:lnSpc>
              <a:spcPct val="90000"/>
            </a:lnSpc>
            <a:spcBef>
              <a:spcPct val="0"/>
            </a:spcBef>
            <a:spcAft>
              <a:spcPct val="15000"/>
            </a:spcAft>
            <a:buChar char="•"/>
          </a:pPr>
          <a:r>
            <a:rPr lang="en-US" sz="1500" kern="1200"/>
            <a:t>Tom Madsen Unalaska Airport, </a:t>
          </a:r>
          <a:r>
            <a:rPr lang="en-US" sz="1500" b="1" kern="1200"/>
            <a:t>Unalaska, AK</a:t>
          </a:r>
        </a:p>
        <a:p>
          <a:pPr marL="114300" lvl="1" indent="-114300" algn="l" defTabSz="666750">
            <a:lnSpc>
              <a:spcPct val="90000"/>
            </a:lnSpc>
            <a:spcBef>
              <a:spcPct val="0"/>
            </a:spcBef>
            <a:spcAft>
              <a:spcPct val="15000"/>
            </a:spcAft>
            <a:buChar char="•"/>
          </a:pPr>
          <a:r>
            <a:rPr lang="en-US" sz="1500" b="0" i="0" kern="1200"/>
            <a:t>Muskegon County Airport</a:t>
          </a:r>
          <a:r>
            <a:rPr lang="en-US" sz="1500" kern="1200"/>
            <a:t>, </a:t>
          </a:r>
          <a:r>
            <a:rPr lang="en-US" sz="1500" b="1" kern="1200"/>
            <a:t>Muskegon, MI</a:t>
          </a:r>
        </a:p>
        <a:p>
          <a:pPr marL="114300" lvl="1" indent="-114300" algn="l" defTabSz="666750">
            <a:lnSpc>
              <a:spcPct val="90000"/>
            </a:lnSpc>
            <a:spcBef>
              <a:spcPct val="0"/>
            </a:spcBef>
            <a:spcAft>
              <a:spcPct val="15000"/>
            </a:spcAft>
            <a:buChar char="•"/>
          </a:pPr>
          <a:r>
            <a:rPr lang="en-US" sz="1500" b="0" i="0" kern="1200"/>
            <a:t>St. Cloud Regional Airport, </a:t>
          </a:r>
          <a:r>
            <a:rPr lang="en-US" sz="1500" b="1" i="0" kern="1200"/>
            <a:t>St Cloud, MN</a:t>
          </a:r>
          <a:endParaRPr lang="en-US" sz="1500" b="1" kern="1200"/>
        </a:p>
        <a:p>
          <a:pPr marL="114300" lvl="1" indent="-114300" algn="l" defTabSz="666750">
            <a:lnSpc>
              <a:spcPct val="90000"/>
            </a:lnSpc>
            <a:spcBef>
              <a:spcPct val="0"/>
            </a:spcBef>
            <a:spcAft>
              <a:spcPct val="15000"/>
            </a:spcAft>
            <a:buChar char="•"/>
          </a:pPr>
          <a:r>
            <a:rPr lang="en-US" sz="1500" kern="1200"/>
            <a:t>Aspen/Pitkin County Airport, </a:t>
          </a:r>
          <a:r>
            <a:rPr lang="en-US" sz="1500" b="1" kern="1200"/>
            <a:t>Aspen, CO</a:t>
          </a:r>
        </a:p>
      </dsp:txBody>
      <dsp:txXfrm>
        <a:off x="0" y="402532"/>
        <a:ext cx="5029199" cy="1606500"/>
      </dsp:txXfrm>
    </dsp:sp>
    <dsp:sp modelId="{008C5A88-1550-4AD5-9F55-B56F8903BBF6}">
      <dsp:nvSpPr>
        <dsp:cNvPr id="0" name=""/>
        <dsp:cNvSpPr/>
      </dsp:nvSpPr>
      <dsp:spPr>
        <a:xfrm>
          <a:off x="251460" y="181132"/>
          <a:ext cx="3520440" cy="4428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064" tIns="0" rIns="133064" bIns="0" numCol="1" spcCol="1270" anchor="ctr" anchorCtr="0">
          <a:noAutofit/>
        </a:bodyPr>
        <a:lstStyle/>
        <a:p>
          <a:pPr marL="0" lvl="0" indent="0" algn="l" defTabSz="666750">
            <a:lnSpc>
              <a:spcPct val="90000"/>
            </a:lnSpc>
            <a:spcBef>
              <a:spcPct val="0"/>
            </a:spcBef>
            <a:spcAft>
              <a:spcPct val="35000"/>
            </a:spcAft>
            <a:buNone/>
          </a:pPr>
          <a:r>
            <a:rPr lang="en-US" sz="1500" kern="1200"/>
            <a:t>Airports with </a:t>
          </a:r>
          <a:r>
            <a:rPr lang="en-US" sz="1500" b="1" kern="1200"/>
            <a:t>Highest</a:t>
          </a:r>
          <a:r>
            <a:rPr lang="en-US" sz="1500" kern="1200"/>
            <a:t> Cancellation Rates:</a:t>
          </a:r>
        </a:p>
      </dsp:txBody>
      <dsp:txXfrm>
        <a:off x="273076" y="202748"/>
        <a:ext cx="3477208" cy="399568"/>
      </dsp:txXfrm>
    </dsp:sp>
    <dsp:sp modelId="{DCE78A92-2E0C-4354-AE33-9D1A4CA59AC5}">
      <dsp:nvSpPr>
        <dsp:cNvPr id="0" name=""/>
        <dsp:cNvSpPr/>
      </dsp:nvSpPr>
      <dsp:spPr>
        <a:xfrm>
          <a:off x="0" y="2311432"/>
          <a:ext cx="5029199" cy="203175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90322" tIns="312420" rIns="390322"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Yellowstone Airport-WYS, </a:t>
          </a:r>
          <a:r>
            <a:rPr lang="en-US" sz="1500" b="1" kern="1200"/>
            <a:t>West Yellowstone, MT</a:t>
          </a:r>
        </a:p>
        <a:p>
          <a:pPr marL="114300" lvl="1" indent="-114300" algn="l" defTabSz="666750">
            <a:lnSpc>
              <a:spcPct val="90000"/>
            </a:lnSpc>
            <a:spcBef>
              <a:spcPct val="0"/>
            </a:spcBef>
            <a:spcAft>
              <a:spcPct val="15000"/>
            </a:spcAft>
            <a:buChar char="•"/>
          </a:pPr>
          <a:r>
            <a:rPr lang="en-US" sz="1500" kern="1200"/>
            <a:t>Tucson International Airport, </a:t>
          </a:r>
          <a:r>
            <a:rPr lang="en-US" sz="1500" b="1" kern="1200"/>
            <a:t>Tucson, AZ</a:t>
          </a:r>
        </a:p>
        <a:p>
          <a:pPr marL="114300" lvl="1" indent="-114300" algn="l" defTabSz="666750">
            <a:lnSpc>
              <a:spcPct val="90000"/>
            </a:lnSpc>
            <a:spcBef>
              <a:spcPct val="0"/>
            </a:spcBef>
            <a:spcAft>
              <a:spcPct val="15000"/>
            </a:spcAft>
            <a:buChar char="•"/>
          </a:pPr>
          <a:r>
            <a:rPr lang="en-US" sz="1500" kern="1200"/>
            <a:t>Lewiston-Nez Perce County Regional Airport, </a:t>
          </a:r>
          <a:r>
            <a:rPr lang="en-US" sz="1500" b="1" kern="1200"/>
            <a:t>Lewiston, ID</a:t>
          </a:r>
        </a:p>
        <a:p>
          <a:pPr marL="114300" lvl="1" indent="-114300" algn="l" defTabSz="666750">
            <a:lnSpc>
              <a:spcPct val="90000"/>
            </a:lnSpc>
            <a:spcBef>
              <a:spcPct val="0"/>
            </a:spcBef>
            <a:spcAft>
              <a:spcPct val="15000"/>
            </a:spcAft>
            <a:buChar char="•"/>
          </a:pPr>
          <a:r>
            <a:rPr lang="en-US" sz="1500" kern="1200"/>
            <a:t>Henry E. </a:t>
          </a:r>
          <a:r>
            <a:rPr lang="en-US" sz="1500" kern="1200" err="1"/>
            <a:t>Rohlsen</a:t>
          </a:r>
          <a:r>
            <a:rPr lang="en-US" sz="1500" kern="1200"/>
            <a:t> International Airport, </a:t>
          </a:r>
          <a:r>
            <a:rPr lang="en-US" sz="1500" b="1" kern="1200"/>
            <a:t>U.S. Virgin Islands</a:t>
          </a:r>
        </a:p>
        <a:p>
          <a:pPr marL="114300" lvl="1" indent="-114300" algn="l" defTabSz="666750">
            <a:lnSpc>
              <a:spcPct val="90000"/>
            </a:lnSpc>
            <a:spcBef>
              <a:spcPct val="0"/>
            </a:spcBef>
            <a:spcAft>
              <a:spcPct val="15000"/>
            </a:spcAft>
            <a:buChar char="•"/>
          </a:pPr>
          <a:r>
            <a:rPr lang="en-US" sz="1500" kern="1200"/>
            <a:t>Magic Valley Regional Airport, </a:t>
          </a:r>
          <a:r>
            <a:rPr lang="en-US" sz="1500" b="1" kern="1200"/>
            <a:t>Twin Falls, ID</a:t>
          </a:r>
        </a:p>
      </dsp:txBody>
      <dsp:txXfrm>
        <a:off x="0" y="2311432"/>
        <a:ext cx="5029199" cy="2031750"/>
      </dsp:txXfrm>
    </dsp:sp>
    <dsp:sp modelId="{75E28200-CF12-4489-B2EF-A3B7BE995799}">
      <dsp:nvSpPr>
        <dsp:cNvPr id="0" name=""/>
        <dsp:cNvSpPr/>
      </dsp:nvSpPr>
      <dsp:spPr>
        <a:xfrm>
          <a:off x="251460" y="2090032"/>
          <a:ext cx="3520440" cy="4428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064" tIns="0" rIns="133064" bIns="0" numCol="1" spcCol="1270" anchor="ctr" anchorCtr="0">
          <a:noAutofit/>
        </a:bodyPr>
        <a:lstStyle/>
        <a:p>
          <a:pPr marL="0" lvl="0" indent="0" algn="l" defTabSz="666750">
            <a:lnSpc>
              <a:spcPct val="90000"/>
            </a:lnSpc>
            <a:spcBef>
              <a:spcPct val="0"/>
            </a:spcBef>
            <a:spcAft>
              <a:spcPct val="35000"/>
            </a:spcAft>
            <a:buNone/>
          </a:pPr>
          <a:r>
            <a:rPr lang="en-US" sz="1500" kern="1200"/>
            <a:t>Airports with </a:t>
          </a:r>
          <a:r>
            <a:rPr lang="en-US" sz="1500" b="1" kern="1200"/>
            <a:t>Lowest</a:t>
          </a:r>
          <a:r>
            <a:rPr lang="en-US" sz="1500" kern="1200"/>
            <a:t> Cancellation Rates:</a:t>
          </a:r>
        </a:p>
      </dsp:txBody>
      <dsp:txXfrm>
        <a:off x="273076" y="2111648"/>
        <a:ext cx="3477208" cy="39956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BC84B-AE89-4326-AA8F-1788960562FF}">
      <dsp:nvSpPr>
        <dsp:cNvPr id="0" name=""/>
        <dsp:cNvSpPr/>
      </dsp:nvSpPr>
      <dsp:spPr>
        <a:xfrm>
          <a:off x="1216234" y="345829"/>
          <a:ext cx="1061115" cy="10611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A865EB-B44E-450A-9EF5-98FADD11275E}">
      <dsp:nvSpPr>
        <dsp:cNvPr id="0" name=""/>
        <dsp:cNvSpPr/>
      </dsp:nvSpPr>
      <dsp:spPr>
        <a:xfrm>
          <a:off x="567775" y="1737176"/>
          <a:ext cx="23580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Predict flight cancellations based on weather and airline employees</a:t>
          </a:r>
        </a:p>
      </dsp:txBody>
      <dsp:txXfrm>
        <a:off x="567775" y="1737176"/>
        <a:ext cx="2358034" cy="720000"/>
      </dsp:txXfrm>
    </dsp:sp>
    <dsp:sp modelId="{183E2A0F-1987-4049-83B4-4C8D3063DB80}">
      <dsp:nvSpPr>
        <dsp:cNvPr id="0" name=""/>
        <dsp:cNvSpPr/>
      </dsp:nvSpPr>
      <dsp:spPr>
        <a:xfrm>
          <a:off x="3986924" y="345829"/>
          <a:ext cx="1061115" cy="10611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025714-5539-4B8F-B671-AF5EBF5CF60F}">
      <dsp:nvSpPr>
        <dsp:cNvPr id="0" name=""/>
        <dsp:cNvSpPr/>
      </dsp:nvSpPr>
      <dsp:spPr>
        <a:xfrm>
          <a:off x="3338465" y="1737176"/>
          <a:ext cx="23580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Achieve </a:t>
          </a:r>
          <a:r>
            <a:rPr lang="en-US" sz="1500" kern="1200">
              <a:latin typeface="Calibri Light" panose="020F0302020204030204"/>
            </a:rPr>
            <a:t>65.7%</a:t>
          </a:r>
          <a:r>
            <a:rPr lang="en-US" sz="1500" kern="1200"/>
            <a:t> </a:t>
          </a:r>
          <a:r>
            <a:rPr lang="en-US" sz="1500" kern="1200">
              <a:latin typeface="Calibri Light" panose="020F0302020204030204"/>
            </a:rPr>
            <a:t>recall score</a:t>
          </a:r>
          <a:endParaRPr lang="en-US" sz="1500" kern="1200"/>
        </a:p>
      </dsp:txBody>
      <dsp:txXfrm>
        <a:off x="3338465" y="1737176"/>
        <a:ext cx="2358034" cy="720000"/>
      </dsp:txXfrm>
    </dsp:sp>
    <dsp:sp modelId="{10C2FE05-79DC-4B63-8887-E8B4DFD6B1E3}">
      <dsp:nvSpPr>
        <dsp:cNvPr id="0" name=""/>
        <dsp:cNvSpPr/>
      </dsp:nvSpPr>
      <dsp:spPr>
        <a:xfrm>
          <a:off x="1216234" y="3046685"/>
          <a:ext cx="1061115" cy="106111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E89F23-EBF5-444D-80CF-6F944CEE9F74}">
      <dsp:nvSpPr>
        <dsp:cNvPr id="0" name=""/>
        <dsp:cNvSpPr/>
      </dsp:nvSpPr>
      <dsp:spPr>
        <a:xfrm>
          <a:off x="567775" y="4438032"/>
          <a:ext cx="23580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Domestic flights for 10 airlines from 2018-2022</a:t>
          </a:r>
        </a:p>
      </dsp:txBody>
      <dsp:txXfrm>
        <a:off x="567775" y="4438032"/>
        <a:ext cx="2358034" cy="720000"/>
      </dsp:txXfrm>
    </dsp:sp>
    <dsp:sp modelId="{2D948477-6374-47CC-A9E5-2511D2EF6451}">
      <dsp:nvSpPr>
        <dsp:cNvPr id="0" name=""/>
        <dsp:cNvSpPr/>
      </dsp:nvSpPr>
      <dsp:spPr>
        <a:xfrm>
          <a:off x="3986924" y="3046685"/>
          <a:ext cx="1061115" cy="106111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0C3405-E3CF-442C-9F01-CCFBD2FC239A}">
      <dsp:nvSpPr>
        <dsp:cNvPr id="0" name=""/>
        <dsp:cNvSpPr/>
      </dsp:nvSpPr>
      <dsp:spPr>
        <a:xfrm>
          <a:off x="3338465" y="4438032"/>
          <a:ext cx="23580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Using inputs that are predictable days before the flight</a:t>
          </a:r>
        </a:p>
      </dsp:txBody>
      <dsp:txXfrm>
        <a:off x="3338465" y="4438032"/>
        <a:ext cx="2358034" cy="72000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1C395-5C00-4A94-8638-D71B79E9C5F9}">
      <dsp:nvSpPr>
        <dsp:cNvPr id="0" name=""/>
        <dsp:cNvSpPr/>
      </dsp:nvSpPr>
      <dsp:spPr>
        <a:xfrm>
          <a:off x="0" y="1669"/>
          <a:ext cx="10058399" cy="8463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1A10C0-4590-42B7-BF52-204AEF662914}">
      <dsp:nvSpPr>
        <dsp:cNvPr id="0" name=""/>
        <dsp:cNvSpPr/>
      </dsp:nvSpPr>
      <dsp:spPr>
        <a:xfrm>
          <a:off x="256011" y="192091"/>
          <a:ext cx="465476" cy="4654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527729-61AF-4F20-B070-AAACE61162F8}">
      <dsp:nvSpPr>
        <dsp:cNvPr id="0" name=""/>
        <dsp:cNvSpPr/>
      </dsp:nvSpPr>
      <dsp:spPr>
        <a:xfrm>
          <a:off x="977499" y="1669"/>
          <a:ext cx="9080900" cy="846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69" tIns="89569" rIns="89569" bIns="89569" numCol="1" spcCol="1270" anchor="ctr" anchorCtr="0">
          <a:noAutofit/>
        </a:bodyPr>
        <a:lstStyle/>
        <a:p>
          <a:pPr marL="0" lvl="0" indent="0" algn="l" defTabSz="977900">
            <a:lnSpc>
              <a:spcPct val="100000"/>
            </a:lnSpc>
            <a:spcBef>
              <a:spcPct val="0"/>
            </a:spcBef>
            <a:spcAft>
              <a:spcPct val="35000"/>
            </a:spcAft>
            <a:buNone/>
          </a:pPr>
          <a:r>
            <a:rPr lang="en-US" sz="2200" kern="1200">
              <a:latin typeface="Calibri Light" panose="020F0302020204030204"/>
            </a:rPr>
            <a:t>Airport Location Data (Bureau of Transportation Statistics) 3.5 MB</a:t>
          </a:r>
          <a:endParaRPr lang="en-US" sz="2200" kern="1200"/>
        </a:p>
      </dsp:txBody>
      <dsp:txXfrm>
        <a:off x="977499" y="1669"/>
        <a:ext cx="9080900" cy="846320"/>
      </dsp:txXfrm>
    </dsp:sp>
    <dsp:sp modelId="{D20CDB64-C2D6-4EC0-8FCE-842BE8B08A5A}">
      <dsp:nvSpPr>
        <dsp:cNvPr id="0" name=""/>
        <dsp:cNvSpPr/>
      </dsp:nvSpPr>
      <dsp:spPr>
        <a:xfrm>
          <a:off x="0" y="1059569"/>
          <a:ext cx="10058399" cy="8463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AFF7C1-63CA-46BE-9283-1B986BCE6871}">
      <dsp:nvSpPr>
        <dsp:cNvPr id="0" name=""/>
        <dsp:cNvSpPr/>
      </dsp:nvSpPr>
      <dsp:spPr>
        <a:xfrm>
          <a:off x="256011" y="1249991"/>
          <a:ext cx="465476" cy="4654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F79850-78BC-4CC0-8078-A4630724BF11}">
      <dsp:nvSpPr>
        <dsp:cNvPr id="0" name=""/>
        <dsp:cNvSpPr/>
      </dsp:nvSpPr>
      <dsp:spPr>
        <a:xfrm>
          <a:off x="977499" y="1059569"/>
          <a:ext cx="9080900" cy="846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69" tIns="89569" rIns="89569" bIns="89569" numCol="1" spcCol="1270" anchor="ctr" anchorCtr="0">
          <a:noAutofit/>
        </a:bodyPr>
        <a:lstStyle/>
        <a:p>
          <a:pPr marL="0" lvl="0" indent="0" algn="l" defTabSz="977900">
            <a:lnSpc>
              <a:spcPct val="100000"/>
            </a:lnSpc>
            <a:spcBef>
              <a:spcPct val="0"/>
            </a:spcBef>
            <a:spcAft>
              <a:spcPct val="35000"/>
            </a:spcAft>
            <a:buNone/>
          </a:pPr>
          <a:r>
            <a:rPr lang="en-US" sz="2200" kern="1200">
              <a:latin typeface="Calibri Light" panose="020F0302020204030204"/>
            </a:rPr>
            <a:t>Weather Data (National Oceanic and Atmospheric Administration) 105.2 GB </a:t>
          </a:r>
          <a:endParaRPr lang="en-US" sz="2200" kern="1200"/>
        </a:p>
      </dsp:txBody>
      <dsp:txXfrm>
        <a:off x="977499" y="1059569"/>
        <a:ext cx="9080900" cy="846320"/>
      </dsp:txXfrm>
    </dsp:sp>
    <dsp:sp modelId="{31096AE2-BD87-471F-8A4B-B8F4A3568410}">
      <dsp:nvSpPr>
        <dsp:cNvPr id="0" name=""/>
        <dsp:cNvSpPr/>
      </dsp:nvSpPr>
      <dsp:spPr>
        <a:xfrm>
          <a:off x="0" y="2117470"/>
          <a:ext cx="10058399" cy="8463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000F48-DBDB-4E0C-A1D3-4F75B92F4AD6}">
      <dsp:nvSpPr>
        <dsp:cNvPr id="0" name=""/>
        <dsp:cNvSpPr/>
      </dsp:nvSpPr>
      <dsp:spPr>
        <a:xfrm>
          <a:off x="256011" y="2307892"/>
          <a:ext cx="465476" cy="4654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703179-B766-46EB-B580-8E31318DAA92}">
      <dsp:nvSpPr>
        <dsp:cNvPr id="0" name=""/>
        <dsp:cNvSpPr/>
      </dsp:nvSpPr>
      <dsp:spPr>
        <a:xfrm>
          <a:off x="977499" y="2117470"/>
          <a:ext cx="9080900" cy="846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69" tIns="89569" rIns="89569" bIns="89569" numCol="1" spcCol="1270" anchor="ctr" anchorCtr="0">
          <a:noAutofit/>
        </a:bodyPr>
        <a:lstStyle/>
        <a:p>
          <a:pPr marL="0" lvl="0" indent="0" algn="l" defTabSz="977900">
            <a:lnSpc>
              <a:spcPct val="100000"/>
            </a:lnSpc>
            <a:spcBef>
              <a:spcPct val="0"/>
            </a:spcBef>
            <a:spcAft>
              <a:spcPct val="35000"/>
            </a:spcAft>
            <a:buNone/>
          </a:pPr>
          <a:r>
            <a:rPr lang="en-US" sz="2200" kern="1200">
              <a:latin typeface="Calibri Light" panose="020F0302020204030204"/>
            </a:rPr>
            <a:t>Flight Data 2018-2022 (Kaggle) 9.5 GB</a:t>
          </a:r>
          <a:endParaRPr lang="en-US" sz="2200" kern="1200"/>
        </a:p>
      </dsp:txBody>
      <dsp:txXfrm>
        <a:off x="977499" y="2117470"/>
        <a:ext cx="9080900" cy="846320"/>
      </dsp:txXfrm>
    </dsp:sp>
    <dsp:sp modelId="{FD7A91C7-0500-42EC-9C4A-4E7DBA37D6DA}">
      <dsp:nvSpPr>
        <dsp:cNvPr id="0" name=""/>
        <dsp:cNvSpPr/>
      </dsp:nvSpPr>
      <dsp:spPr>
        <a:xfrm>
          <a:off x="0" y="3175370"/>
          <a:ext cx="10058399" cy="8463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B8D0FD-97E4-43F6-9677-8F6F2A2515F5}">
      <dsp:nvSpPr>
        <dsp:cNvPr id="0" name=""/>
        <dsp:cNvSpPr/>
      </dsp:nvSpPr>
      <dsp:spPr>
        <a:xfrm>
          <a:off x="256011" y="3365792"/>
          <a:ext cx="465476" cy="4654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FA9C6A-987C-4487-8D19-5186C72EC640}">
      <dsp:nvSpPr>
        <dsp:cNvPr id="0" name=""/>
        <dsp:cNvSpPr/>
      </dsp:nvSpPr>
      <dsp:spPr>
        <a:xfrm>
          <a:off x="977499" y="3175370"/>
          <a:ext cx="9080900" cy="846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69" tIns="89569" rIns="89569" bIns="89569" numCol="1" spcCol="1270" anchor="ctr" anchorCtr="0">
          <a:noAutofit/>
        </a:bodyPr>
        <a:lstStyle/>
        <a:p>
          <a:pPr marL="0" lvl="0" indent="0" algn="l" defTabSz="977900">
            <a:lnSpc>
              <a:spcPct val="100000"/>
            </a:lnSpc>
            <a:spcBef>
              <a:spcPct val="0"/>
            </a:spcBef>
            <a:spcAft>
              <a:spcPct val="35000"/>
            </a:spcAft>
            <a:buNone/>
          </a:pPr>
          <a:r>
            <a:rPr lang="en-US" sz="2200" kern="1200">
              <a:latin typeface="Calibri Light" panose="020F0302020204030204"/>
            </a:rPr>
            <a:t>Airline Employee Data (Bureau of Transportation Statistics) 302.9 KB</a:t>
          </a:r>
          <a:endParaRPr lang="en-US" sz="2200" kern="1200"/>
        </a:p>
      </dsp:txBody>
      <dsp:txXfrm>
        <a:off x="977499" y="3175370"/>
        <a:ext cx="9080900" cy="8463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71C395-5C00-4A94-8638-D71B79E9C5F9}">
      <dsp:nvSpPr>
        <dsp:cNvPr id="0" name=""/>
        <dsp:cNvSpPr/>
      </dsp:nvSpPr>
      <dsp:spPr>
        <a:xfrm>
          <a:off x="0" y="1669"/>
          <a:ext cx="10058399" cy="8463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1A10C0-4590-42B7-BF52-204AEF662914}">
      <dsp:nvSpPr>
        <dsp:cNvPr id="0" name=""/>
        <dsp:cNvSpPr/>
      </dsp:nvSpPr>
      <dsp:spPr>
        <a:xfrm>
          <a:off x="256011" y="192091"/>
          <a:ext cx="465476" cy="4654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0D527729-61AF-4F20-B070-AAACE61162F8}">
      <dsp:nvSpPr>
        <dsp:cNvPr id="0" name=""/>
        <dsp:cNvSpPr/>
      </dsp:nvSpPr>
      <dsp:spPr>
        <a:xfrm>
          <a:off x="977499" y="1669"/>
          <a:ext cx="9080900" cy="846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69" tIns="89569" rIns="89569" bIns="89569" numCol="1" spcCol="1270" anchor="ctr" anchorCtr="0">
          <a:noAutofit/>
        </a:bodyPr>
        <a:lstStyle/>
        <a:p>
          <a:pPr marL="0" lvl="0" indent="0" algn="l" defTabSz="933450">
            <a:lnSpc>
              <a:spcPct val="100000"/>
            </a:lnSpc>
            <a:spcBef>
              <a:spcPct val="0"/>
            </a:spcBef>
            <a:spcAft>
              <a:spcPct val="35000"/>
            </a:spcAft>
            <a:buNone/>
          </a:pPr>
          <a:r>
            <a:rPr lang="en-US" sz="2100" kern="1200"/>
            <a:t>Identify closest weather station to each airport using latitude and longitude</a:t>
          </a:r>
        </a:p>
      </dsp:txBody>
      <dsp:txXfrm>
        <a:off x="977499" y="1669"/>
        <a:ext cx="9080900" cy="846320"/>
      </dsp:txXfrm>
    </dsp:sp>
    <dsp:sp modelId="{D20CDB64-C2D6-4EC0-8FCE-842BE8B08A5A}">
      <dsp:nvSpPr>
        <dsp:cNvPr id="0" name=""/>
        <dsp:cNvSpPr/>
      </dsp:nvSpPr>
      <dsp:spPr>
        <a:xfrm>
          <a:off x="0" y="1059569"/>
          <a:ext cx="10058399" cy="8463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AFF7C1-63CA-46BE-9283-1B986BCE6871}">
      <dsp:nvSpPr>
        <dsp:cNvPr id="0" name=""/>
        <dsp:cNvSpPr/>
      </dsp:nvSpPr>
      <dsp:spPr>
        <a:xfrm>
          <a:off x="256011" y="1249991"/>
          <a:ext cx="465476" cy="4654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ADF79850-78BC-4CC0-8078-A4630724BF11}">
      <dsp:nvSpPr>
        <dsp:cNvPr id="0" name=""/>
        <dsp:cNvSpPr/>
      </dsp:nvSpPr>
      <dsp:spPr>
        <a:xfrm>
          <a:off x="977499" y="1059569"/>
          <a:ext cx="9080900" cy="846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69" tIns="89569" rIns="89569" bIns="89569" numCol="1" spcCol="1270" anchor="ctr" anchorCtr="0">
          <a:noAutofit/>
        </a:bodyPr>
        <a:lstStyle/>
        <a:p>
          <a:pPr marL="0" lvl="0" indent="0" algn="l" defTabSz="933450">
            <a:lnSpc>
              <a:spcPct val="100000"/>
            </a:lnSpc>
            <a:spcBef>
              <a:spcPct val="0"/>
            </a:spcBef>
            <a:spcAft>
              <a:spcPct val="35000"/>
            </a:spcAft>
            <a:buNone/>
          </a:pPr>
          <a:r>
            <a:rPr lang="en-US" sz="2100" kern="1200"/>
            <a:t>Filter weather data for observations from weather stations that are near an airport and replace missing values with zero</a:t>
          </a:r>
        </a:p>
      </dsp:txBody>
      <dsp:txXfrm>
        <a:off x="977499" y="1059569"/>
        <a:ext cx="9080900" cy="846320"/>
      </dsp:txXfrm>
    </dsp:sp>
    <dsp:sp modelId="{31096AE2-BD87-471F-8A4B-B8F4A3568410}">
      <dsp:nvSpPr>
        <dsp:cNvPr id="0" name=""/>
        <dsp:cNvSpPr/>
      </dsp:nvSpPr>
      <dsp:spPr>
        <a:xfrm>
          <a:off x="0" y="2117470"/>
          <a:ext cx="10058399" cy="8463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000F48-DBDB-4E0C-A1D3-4F75B92F4AD6}">
      <dsp:nvSpPr>
        <dsp:cNvPr id="0" name=""/>
        <dsp:cNvSpPr/>
      </dsp:nvSpPr>
      <dsp:spPr>
        <a:xfrm>
          <a:off x="256011" y="2307892"/>
          <a:ext cx="465476" cy="4654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F9703179-B766-46EB-B580-8E31318DAA92}">
      <dsp:nvSpPr>
        <dsp:cNvPr id="0" name=""/>
        <dsp:cNvSpPr/>
      </dsp:nvSpPr>
      <dsp:spPr>
        <a:xfrm>
          <a:off x="977499" y="2117470"/>
          <a:ext cx="9080900" cy="846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69" tIns="89569" rIns="89569" bIns="89569" numCol="1" spcCol="1270" anchor="ctr" anchorCtr="0">
          <a:noAutofit/>
        </a:bodyPr>
        <a:lstStyle/>
        <a:p>
          <a:pPr marL="0" lvl="0" indent="0" algn="l" defTabSz="933450">
            <a:lnSpc>
              <a:spcPct val="100000"/>
            </a:lnSpc>
            <a:spcBef>
              <a:spcPct val="0"/>
            </a:spcBef>
            <a:spcAft>
              <a:spcPct val="35000"/>
            </a:spcAft>
            <a:buNone/>
          </a:pPr>
          <a:r>
            <a:rPr lang="en-US" sz="2100" kern="1200"/>
            <a:t>Merge flight data with weather data on closest time stamp and location for both departing airport and departure time and arrival airport and arrival time</a:t>
          </a:r>
        </a:p>
      </dsp:txBody>
      <dsp:txXfrm>
        <a:off x="977499" y="2117470"/>
        <a:ext cx="9080900" cy="846320"/>
      </dsp:txXfrm>
    </dsp:sp>
    <dsp:sp modelId="{FD7A91C7-0500-42EC-9C4A-4E7DBA37D6DA}">
      <dsp:nvSpPr>
        <dsp:cNvPr id="0" name=""/>
        <dsp:cNvSpPr/>
      </dsp:nvSpPr>
      <dsp:spPr>
        <a:xfrm>
          <a:off x="0" y="3175370"/>
          <a:ext cx="10058399" cy="8463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B8D0FD-97E4-43F6-9677-8F6F2A2515F5}">
      <dsp:nvSpPr>
        <dsp:cNvPr id="0" name=""/>
        <dsp:cNvSpPr/>
      </dsp:nvSpPr>
      <dsp:spPr>
        <a:xfrm>
          <a:off x="256011" y="3365792"/>
          <a:ext cx="465476" cy="4654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9FA9C6A-987C-4487-8D19-5186C72EC640}">
      <dsp:nvSpPr>
        <dsp:cNvPr id="0" name=""/>
        <dsp:cNvSpPr/>
      </dsp:nvSpPr>
      <dsp:spPr>
        <a:xfrm>
          <a:off x="977499" y="3175370"/>
          <a:ext cx="9080900" cy="846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69" tIns="89569" rIns="89569" bIns="89569" numCol="1" spcCol="1270" anchor="ctr" anchorCtr="0">
          <a:noAutofit/>
        </a:bodyPr>
        <a:lstStyle/>
        <a:p>
          <a:pPr marL="0" lvl="0" indent="0" algn="l" defTabSz="933450">
            <a:lnSpc>
              <a:spcPct val="100000"/>
            </a:lnSpc>
            <a:spcBef>
              <a:spcPct val="0"/>
            </a:spcBef>
            <a:spcAft>
              <a:spcPct val="35000"/>
            </a:spcAft>
            <a:buNone/>
          </a:pPr>
          <a:r>
            <a:rPr lang="en-US" sz="2100" kern="1200"/>
            <a:t>Merge flight data with employee data by airline and month</a:t>
          </a:r>
        </a:p>
      </dsp:txBody>
      <dsp:txXfrm>
        <a:off x="977499" y="3175370"/>
        <a:ext cx="9080900" cy="84632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05177-AA8C-411B-93C9-4741D65AC976}">
      <dsp:nvSpPr>
        <dsp:cNvPr id="0" name=""/>
        <dsp:cNvSpPr/>
      </dsp:nvSpPr>
      <dsp:spPr>
        <a:xfrm>
          <a:off x="0" y="0"/>
          <a:ext cx="3583781" cy="396079"/>
        </a:xfrm>
        <a:prstGeom prst="homePlat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Business Problem</a:t>
          </a:r>
        </a:p>
      </dsp:txBody>
      <dsp:txXfrm>
        <a:off x="0" y="0"/>
        <a:ext cx="3484761" cy="396079"/>
      </dsp:txXfrm>
    </dsp:sp>
    <dsp:sp modelId="{60C67832-E672-4791-A36F-C643C7FB3671}">
      <dsp:nvSpPr>
        <dsp:cNvPr id="0" name=""/>
        <dsp:cNvSpPr/>
      </dsp:nvSpPr>
      <dsp:spPr>
        <a:xfrm>
          <a:off x="2870596" y="0"/>
          <a:ext cx="3583781" cy="396079"/>
        </a:xfrm>
        <a:prstGeom prst="chevron">
          <a:avLst/>
        </a:prstGeom>
        <a:solidFill>
          <a:schemeClr val="accent2"/>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Data Preparation and Analysis</a:t>
          </a:r>
        </a:p>
      </dsp:txBody>
      <dsp:txXfrm>
        <a:off x="3068636" y="0"/>
        <a:ext cx="3187702" cy="396079"/>
      </dsp:txXfrm>
    </dsp:sp>
    <dsp:sp modelId="{F797680E-9B09-4F45-BC80-457ABDEDF0D5}">
      <dsp:nvSpPr>
        <dsp:cNvPr id="0" name=""/>
        <dsp:cNvSpPr/>
      </dsp:nvSpPr>
      <dsp:spPr>
        <a:xfrm>
          <a:off x="5737621"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Machine Learning Models</a:t>
          </a:r>
        </a:p>
      </dsp:txBody>
      <dsp:txXfrm>
        <a:off x="5935661" y="0"/>
        <a:ext cx="3187702" cy="396079"/>
      </dsp:txXfrm>
    </dsp:sp>
    <dsp:sp modelId="{4F70BD9C-16E8-4D0B-83EC-BA7665CF211C}">
      <dsp:nvSpPr>
        <dsp:cNvPr id="0" name=""/>
        <dsp:cNvSpPr/>
      </dsp:nvSpPr>
      <dsp:spPr>
        <a:xfrm>
          <a:off x="8604646" y="0"/>
          <a:ext cx="3583781" cy="396079"/>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kern="1200"/>
            <a:t>Conclusion</a:t>
          </a:r>
        </a:p>
      </dsp:txBody>
      <dsp:txXfrm>
        <a:off x="8802686" y="0"/>
        <a:ext cx="3187702" cy="39607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E1B286-7905-4C0A-A34B-3C7E1448BF4C}">
      <dsp:nvSpPr>
        <dsp:cNvPr id="0" name=""/>
        <dsp:cNvSpPr/>
      </dsp:nvSpPr>
      <dsp:spPr>
        <a:xfrm>
          <a:off x="0" y="3143"/>
          <a:ext cx="10058399" cy="6695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57CBFC-E306-4040-923E-88F3657EE38A}">
      <dsp:nvSpPr>
        <dsp:cNvPr id="0" name=""/>
        <dsp:cNvSpPr/>
      </dsp:nvSpPr>
      <dsp:spPr>
        <a:xfrm>
          <a:off x="202527" y="153783"/>
          <a:ext cx="368231" cy="3682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4E1D3C-B327-4291-AF00-1E0552873592}">
      <dsp:nvSpPr>
        <dsp:cNvPr id="0" name=""/>
        <dsp:cNvSpPr/>
      </dsp:nvSpPr>
      <dsp:spPr>
        <a:xfrm>
          <a:off x="773286" y="3143"/>
          <a:ext cx="9285113" cy="669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857" tIns="70857" rIns="70857" bIns="70857" numCol="1" spcCol="1270" anchor="ctr" anchorCtr="0">
          <a:noAutofit/>
        </a:bodyPr>
        <a:lstStyle/>
        <a:p>
          <a:pPr marL="0" lvl="0" indent="0" algn="l" defTabSz="844550">
            <a:lnSpc>
              <a:spcPct val="100000"/>
            </a:lnSpc>
            <a:spcBef>
              <a:spcPct val="0"/>
            </a:spcBef>
            <a:spcAft>
              <a:spcPct val="35000"/>
            </a:spcAft>
            <a:buNone/>
          </a:pPr>
          <a:r>
            <a:rPr lang="en-US" sz="1900" kern="1200"/>
            <a:t>Airline employees per flight</a:t>
          </a:r>
        </a:p>
      </dsp:txBody>
      <dsp:txXfrm>
        <a:off x="773286" y="3143"/>
        <a:ext cx="9285113" cy="669512"/>
      </dsp:txXfrm>
    </dsp:sp>
    <dsp:sp modelId="{98757AE0-0237-4E33-811E-29BA614CE6B3}">
      <dsp:nvSpPr>
        <dsp:cNvPr id="0" name=""/>
        <dsp:cNvSpPr/>
      </dsp:nvSpPr>
      <dsp:spPr>
        <a:xfrm>
          <a:off x="0" y="840033"/>
          <a:ext cx="10058399" cy="6695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DA08CC-5871-444B-BD34-7F5F65115030}">
      <dsp:nvSpPr>
        <dsp:cNvPr id="0" name=""/>
        <dsp:cNvSpPr/>
      </dsp:nvSpPr>
      <dsp:spPr>
        <a:xfrm>
          <a:off x="202527" y="990673"/>
          <a:ext cx="368231" cy="3682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55901C-7C92-4A52-9A02-F416B8A7C36D}">
      <dsp:nvSpPr>
        <dsp:cNvPr id="0" name=""/>
        <dsp:cNvSpPr/>
      </dsp:nvSpPr>
      <dsp:spPr>
        <a:xfrm>
          <a:off x="773286" y="840033"/>
          <a:ext cx="9285113" cy="669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857" tIns="70857" rIns="70857" bIns="70857" numCol="1" spcCol="1270" anchor="ctr" anchorCtr="0">
          <a:noAutofit/>
        </a:bodyPr>
        <a:lstStyle/>
        <a:p>
          <a:pPr marL="0" lvl="0" indent="0" algn="l" defTabSz="844550">
            <a:lnSpc>
              <a:spcPct val="100000"/>
            </a:lnSpc>
            <a:spcBef>
              <a:spcPct val="0"/>
            </a:spcBef>
            <a:spcAft>
              <a:spcPct val="35000"/>
            </a:spcAft>
            <a:buNone/>
          </a:pPr>
          <a:r>
            <a:rPr lang="en-US" sz="1900" kern="1200"/>
            <a:t>Percent of employees that are full-time</a:t>
          </a:r>
        </a:p>
      </dsp:txBody>
      <dsp:txXfrm>
        <a:off x="773286" y="840033"/>
        <a:ext cx="9285113" cy="669512"/>
      </dsp:txXfrm>
    </dsp:sp>
    <dsp:sp modelId="{9544BA5E-263D-4552-AA26-E57BA3EC6BDC}">
      <dsp:nvSpPr>
        <dsp:cNvPr id="0" name=""/>
        <dsp:cNvSpPr/>
      </dsp:nvSpPr>
      <dsp:spPr>
        <a:xfrm>
          <a:off x="0" y="1676923"/>
          <a:ext cx="10058399" cy="6695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B204780-39AA-4915-BE21-B61B399B3F11}">
      <dsp:nvSpPr>
        <dsp:cNvPr id="0" name=""/>
        <dsp:cNvSpPr/>
      </dsp:nvSpPr>
      <dsp:spPr>
        <a:xfrm>
          <a:off x="202527" y="1827564"/>
          <a:ext cx="368231" cy="3682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0EB1A77-E75D-4491-B467-6DEE215C04D4}">
      <dsp:nvSpPr>
        <dsp:cNvPr id="0" name=""/>
        <dsp:cNvSpPr/>
      </dsp:nvSpPr>
      <dsp:spPr>
        <a:xfrm>
          <a:off x="773286" y="1676923"/>
          <a:ext cx="9285113" cy="669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857" tIns="70857" rIns="70857" bIns="70857" numCol="1" spcCol="1270" anchor="ctr" anchorCtr="0">
          <a:noAutofit/>
        </a:bodyPr>
        <a:lstStyle/>
        <a:p>
          <a:pPr marL="0" lvl="0" indent="0" algn="l" defTabSz="844550">
            <a:lnSpc>
              <a:spcPct val="100000"/>
            </a:lnSpc>
            <a:spcBef>
              <a:spcPct val="0"/>
            </a:spcBef>
            <a:spcAft>
              <a:spcPct val="35000"/>
            </a:spcAft>
            <a:buNone/>
          </a:pPr>
          <a:r>
            <a:rPr lang="en-US" sz="1900" kern="1200"/>
            <a:t>Monthly change in airline employees per flight</a:t>
          </a:r>
        </a:p>
      </dsp:txBody>
      <dsp:txXfrm>
        <a:off x="773286" y="1676923"/>
        <a:ext cx="9285113" cy="669512"/>
      </dsp:txXfrm>
    </dsp:sp>
    <dsp:sp modelId="{51E2E53F-A10E-49C9-BA5B-856EC21FAF58}">
      <dsp:nvSpPr>
        <dsp:cNvPr id="0" name=""/>
        <dsp:cNvSpPr/>
      </dsp:nvSpPr>
      <dsp:spPr>
        <a:xfrm>
          <a:off x="0" y="2513814"/>
          <a:ext cx="10058399" cy="6695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A054B6-D739-495A-B307-DDE3384CFF95}">
      <dsp:nvSpPr>
        <dsp:cNvPr id="0" name=""/>
        <dsp:cNvSpPr/>
      </dsp:nvSpPr>
      <dsp:spPr>
        <a:xfrm>
          <a:off x="202527" y="2664454"/>
          <a:ext cx="368231" cy="3682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EB0EE4-3D55-4EBC-90D7-01DE613F04F0}">
      <dsp:nvSpPr>
        <dsp:cNvPr id="0" name=""/>
        <dsp:cNvSpPr/>
      </dsp:nvSpPr>
      <dsp:spPr>
        <a:xfrm>
          <a:off x="773286" y="2513814"/>
          <a:ext cx="9285113" cy="669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857" tIns="70857" rIns="70857" bIns="70857" numCol="1" spcCol="1270" anchor="ctr" anchorCtr="0">
          <a:noAutofit/>
        </a:bodyPr>
        <a:lstStyle/>
        <a:p>
          <a:pPr marL="0" lvl="0" indent="0" algn="l" defTabSz="844550">
            <a:lnSpc>
              <a:spcPct val="100000"/>
            </a:lnSpc>
            <a:spcBef>
              <a:spcPct val="0"/>
            </a:spcBef>
            <a:spcAft>
              <a:spcPct val="35000"/>
            </a:spcAft>
            <a:buNone/>
          </a:pPr>
          <a:r>
            <a:rPr lang="en-US" sz="1900" kern="1200"/>
            <a:t>Monthly change in percent of employees that are full-time</a:t>
          </a:r>
        </a:p>
      </dsp:txBody>
      <dsp:txXfrm>
        <a:off x="773286" y="2513814"/>
        <a:ext cx="9285113" cy="669512"/>
      </dsp:txXfrm>
    </dsp:sp>
    <dsp:sp modelId="{4F1D805E-0B0B-4179-980B-66420BB1CB7D}">
      <dsp:nvSpPr>
        <dsp:cNvPr id="0" name=""/>
        <dsp:cNvSpPr/>
      </dsp:nvSpPr>
      <dsp:spPr>
        <a:xfrm>
          <a:off x="0" y="3350704"/>
          <a:ext cx="10058399" cy="6695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66B461-4336-47A5-9437-4A6A8AAB947B}">
      <dsp:nvSpPr>
        <dsp:cNvPr id="0" name=""/>
        <dsp:cNvSpPr/>
      </dsp:nvSpPr>
      <dsp:spPr>
        <a:xfrm>
          <a:off x="202527" y="3501344"/>
          <a:ext cx="368231" cy="368231"/>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DF3E8D-3DCE-42D5-BF0F-700C65B30852}">
      <dsp:nvSpPr>
        <dsp:cNvPr id="0" name=""/>
        <dsp:cNvSpPr/>
      </dsp:nvSpPr>
      <dsp:spPr>
        <a:xfrm>
          <a:off x="773286" y="3350704"/>
          <a:ext cx="9285113" cy="6695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0857" tIns="70857" rIns="70857" bIns="70857" numCol="1" spcCol="1270" anchor="ctr" anchorCtr="0">
          <a:noAutofit/>
        </a:bodyPr>
        <a:lstStyle/>
        <a:p>
          <a:pPr marL="0" lvl="0" indent="0" algn="l" defTabSz="844550">
            <a:lnSpc>
              <a:spcPct val="100000"/>
            </a:lnSpc>
            <a:spcBef>
              <a:spcPct val="0"/>
            </a:spcBef>
            <a:spcAft>
              <a:spcPct val="35000"/>
            </a:spcAft>
            <a:buNone/>
          </a:pPr>
          <a:r>
            <a:rPr lang="en-US" sz="1900" kern="1200"/>
            <a:t>Final dataset of 35 GB</a:t>
          </a:r>
        </a:p>
      </dsp:txBody>
      <dsp:txXfrm>
        <a:off x="773286" y="3350704"/>
        <a:ext cx="9285113" cy="66951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ABB100-44BC-4A2C-A194-39D0D3E47300}" type="datetimeFigureOut">
              <a:rPr lang="en-US" smtClean="0"/>
              <a:t>11/30/2022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33B4F0-EAA9-426E-85EC-1A7008C79098}" type="slidenum">
              <a:rPr lang="en-US" smtClean="0"/>
              <a:t>‹#›</a:t>
            </a:fld>
            <a:endParaRPr lang="en-US"/>
          </a:p>
        </p:txBody>
      </p:sp>
    </p:spTree>
    <p:extLst>
      <p:ext uri="{BB962C8B-B14F-4D97-AF65-F5344CB8AC3E}">
        <p14:creationId xmlns:p14="http://schemas.microsoft.com/office/powerpoint/2010/main" val="3180222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This is a quick overview on our agenda today. We will cover data profile, introduction on the methods and models we used. After that, we will interpret the results and discuss about the limitation and future works.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utilize most of the weather data</a:t>
            </a:r>
          </a:p>
          <a:p>
            <a:r>
              <a:rPr lang="en-US">
                <a:cs typeface="Calibri"/>
              </a:rPr>
              <a:t>From the flight data, we look at if the airline and airport matters</a:t>
            </a:r>
          </a:p>
          <a:p>
            <a:r>
              <a:rPr lang="en-US">
                <a:cs typeface="Calibri"/>
              </a:rPr>
              <a:t>We look at the impact of fulltime and parttime employees</a:t>
            </a:r>
          </a:p>
          <a:p>
            <a:r>
              <a:rPr lang="en-US">
                <a:cs typeface="Calibri"/>
              </a:rPr>
              <a:t>We had some null values of weather data such as precipitation, this is most likely because there was no rain so imputed the null values to 0</a:t>
            </a:r>
          </a:p>
          <a:p>
            <a:r>
              <a:rPr lang="en-US">
                <a:cs typeface="Calibri"/>
              </a:rPr>
              <a:t>We also removed months that were affected by the early months of covid. Overall, we had around 24 million rows and around 446 thousand features</a:t>
            </a:r>
          </a:p>
        </p:txBody>
      </p:sp>
      <p:sp>
        <p:nvSpPr>
          <p:cNvPr id="4" name="Slide Number Placeholder 3"/>
          <p:cNvSpPr>
            <a:spLocks noGrp="1"/>
          </p:cNvSpPr>
          <p:nvPr>
            <p:ph type="sldNum" sz="quarter" idx="5"/>
          </p:nvPr>
        </p:nvSpPr>
        <p:spPr/>
        <p:txBody>
          <a:bodyPr/>
          <a:lstStyle/>
          <a:p>
            <a:fld id="{EB33B4F0-EAA9-426E-85EC-1A7008C79098}" type="slidenum">
              <a:rPr lang="en-US" smtClean="0"/>
              <a:t>15</a:t>
            </a:fld>
            <a:endParaRPr lang="en-US"/>
          </a:p>
        </p:txBody>
      </p:sp>
    </p:spTree>
    <p:extLst>
      <p:ext uri="{BB962C8B-B14F-4D97-AF65-F5344CB8AC3E}">
        <p14:creationId xmlns:p14="http://schemas.microsoft.com/office/powerpoint/2010/main" val="4107367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baseline model was a simple logistic regression</a:t>
            </a:r>
          </a:p>
          <a:p>
            <a:r>
              <a:rPr lang="en-US">
                <a:cs typeface="Calibri"/>
              </a:rPr>
              <a:t>It took around 5 hours to run</a:t>
            </a:r>
          </a:p>
          <a:p>
            <a:r>
              <a:rPr lang="en-US">
                <a:cs typeface="Calibri"/>
              </a:rPr>
              <a:t>Even though the f1 score and accuracy score is high, if we dig a little deeper, the model seems to be just predicting flights won't be cancelled due to the data imbalance </a:t>
            </a:r>
          </a:p>
          <a:p>
            <a:r>
              <a:rPr lang="en-US">
                <a:cs typeface="Calibri"/>
              </a:rPr>
              <a:t>I believe we have 97% flights that were not cancelled and only 3% that was cancelled in the dataset.</a:t>
            </a:r>
            <a:endParaRPr lang="en-US"/>
          </a:p>
        </p:txBody>
      </p:sp>
      <p:sp>
        <p:nvSpPr>
          <p:cNvPr id="4" name="Slide Number Placeholder 3"/>
          <p:cNvSpPr>
            <a:spLocks noGrp="1"/>
          </p:cNvSpPr>
          <p:nvPr>
            <p:ph type="sldNum" sz="quarter" idx="5"/>
          </p:nvPr>
        </p:nvSpPr>
        <p:spPr/>
        <p:txBody>
          <a:bodyPr/>
          <a:lstStyle/>
          <a:p>
            <a:fld id="{EB33B4F0-EAA9-426E-85EC-1A7008C79098}" type="slidenum">
              <a:rPr lang="en-US" smtClean="0"/>
              <a:t>16</a:t>
            </a:fld>
            <a:endParaRPr lang="en-US"/>
          </a:p>
        </p:txBody>
      </p:sp>
    </p:spTree>
    <p:extLst>
      <p:ext uri="{BB962C8B-B14F-4D97-AF65-F5344CB8AC3E}">
        <p14:creationId xmlns:p14="http://schemas.microsoft.com/office/powerpoint/2010/main" val="1308209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our 2nd model, we decided to drop the highly correlated variables. For example, the destination precipitation were highly correlated with the origin precipitation</a:t>
            </a:r>
          </a:p>
          <a:p>
            <a:r>
              <a:rPr lang="en-US">
                <a:cs typeface="Calibri"/>
              </a:rPr>
              <a:t>We also dropped the categorical variables due to difficulty in interpreting the values. For example, there are thousands of airports and airline in the dataset so looking at the effect of one would be difficult.</a:t>
            </a:r>
            <a:endParaRPr lang="en-US"/>
          </a:p>
          <a:p>
            <a:r>
              <a:rPr lang="en-US">
                <a:cs typeface="Calibri"/>
              </a:rPr>
              <a:t>We used a weight method that is popular in the ML community even though it is a subjective topic.</a:t>
            </a:r>
          </a:p>
        </p:txBody>
      </p:sp>
      <p:sp>
        <p:nvSpPr>
          <p:cNvPr id="4" name="Slide Number Placeholder 3"/>
          <p:cNvSpPr>
            <a:spLocks noGrp="1"/>
          </p:cNvSpPr>
          <p:nvPr>
            <p:ph type="sldNum" sz="quarter" idx="5"/>
          </p:nvPr>
        </p:nvSpPr>
        <p:spPr/>
        <p:txBody>
          <a:bodyPr/>
          <a:lstStyle/>
          <a:p>
            <a:fld id="{EB33B4F0-EAA9-426E-85EC-1A7008C79098}" type="slidenum">
              <a:rPr lang="en-US" smtClean="0"/>
              <a:t>17</a:t>
            </a:fld>
            <a:endParaRPr lang="en-US"/>
          </a:p>
        </p:txBody>
      </p:sp>
    </p:spTree>
    <p:extLst>
      <p:ext uri="{BB962C8B-B14F-4D97-AF65-F5344CB8AC3E}">
        <p14:creationId xmlns:p14="http://schemas.microsoft.com/office/powerpoint/2010/main" val="1943202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Time to run the 2nd  mode was cut significantly from 5hrs to 45min</a:t>
            </a:r>
          </a:p>
          <a:p>
            <a:r>
              <a:rPr lang="en-US">
                <a:cs typeface="Calibri"/>
              </a:rPr>
              <a:t>Even though our F1 score and accuracy dropped, we prefer this model because we are more interested in get a true positive value, which mean we are better at predicting if a flight actually gets cancelled. </a:t>
            </a:r>
          </a:p>
          <a:p>
            <a:r>
              <a:rPr lang="en-US">
                <a:cs typeface="Calibri"/>
              </a:rPr>
              <a:t>If we predict a flight will not get cancelled but it actually does, it will cause more issues than if we predict a flight that will get cancelled and it does not. So we are willing to take a lower Accuracy and F1 score for this.</a:t>
            </a:r>
          </a:p>
          <a:p>
            <a:r>
              <a:rPr lang="en-US"/>
              <a:t>We also used several regularization parameters but it was worst than a non-regularized model.</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EB33B4F0-EAA9-426E-85EC-1A7008C79098}" type="slidenum">
              <a:rPr lang="en-US" smtClean="0"/>
              <a:t>18</a:t>
            </a:fld>
            <a:endParaRPr lang="en-US"/>
          </a:p>
        </p:txBody>
      </p:sp>
    </p:spTree>
    <p:extLst>
      <p:ext uri="{BB962C8B-B14F-4D97-AF65-F5344CB8AC3E}">
        <p14:creationId xmlns:p14="http://schemas.microsoft.com/office/powerpoint/2010/main" val="2987400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Our third model was a Gradient-Boosted Trees without weights.</a:t>
            </a:r>
          </a:p>
          <a:p>
            <a:r>
              <a:rPr lang="en-US">
                <a:cs typeface="Calibri"/>
              </a:rPr>
              <a:t>Model without weight had a balanced issue similar to logistic regression without weight</a:t>
            </a:r>
            <a:endParaRPr lang="en-US"/>
          </a:p>
          <a:p>
            <a:r>
              <a:rPr lang="en-US">
                <a:cs typeface="Calibri"/>
              </a:rPr>
              <a:t>Model with weight out performed logistic regression with weight in true flight cancellation and reduces false cancelation as well so this model is an improvement from the logistic regression with weight</a:t>
            </a:r>
          </a:p>
        </p:txBody>
      </p:sp>
      <p:sp>
        <p:nvSpPr>
          <p:cNvPr id="4" name="Slide Number Placeholder 3"/>
          <p:cNvSpPr>
            <a:spLocks noGrp="1"/>
          </p:cNvSpPr>
          <p:nvPr>
            <p:ph type="sldNum" sz="quarter" idx="5"/>
          </p:nvPr>
        </p:nvSpPr>
        <p:spPr/>
        <p:txBody>
          <a:bodyPr/>
          <a:lstStyle/>
          <a:p>
            <a:fld id="{EB33B4F0-EAA9-426E-85EC-1A7008C79098}" type="slidenum">
              <a:rPr lang="en-US" smtClean="0"/>
              <a:t>19</a:t>
            </a:fld>
            <a:endParaRPr lang="en-US"/>
          </a:p>
        </p:txBody>
      </p:sp>
    </p:spTree>
    <p:extLst>
      <p:ext uri="{BB962C8B-B14F-4D97-AF65-F5344CB8AC3E}">
        <p14:creationId xmlns:p14="http://schemas.microsoft.com/office/powerpoint/2010/main" val="4204196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the Gradient-Boosted Trees, total flights, part-time employee and day of month were the most important features.</a:t>
            </a:r>
          </a:p>
          <a:p>
            <a:r>
              <a:rPr lang="en-US">
                <a:cs typeface="Calibri"/>
              </a:rPr>
              <a:t>Intuitively, having more flights should result in more cancellation just like how you would expect Delta airlines to have more flight cancellation than a regional airline just due to sheer total volume</a:t>
            </a:r>
            <a:endParaRPr lang="en-US"/>
          </a:p>
          <a:p>
            <a:r>
              <a:rPr lang="en-US">
                <a:cs typeface="Calibri"/>
              </a:rPr>
              <a:t>Part-time employee and full-time employee are both in the top 5 most important features. We have all heard about airline worker shortage causing flight cancellation in the news this year as part of a labor shortage trend industry wide </a:t>
            </a:r>
          </a:p>
          <a:p>
            <a:r>
              <a:rPr lang="en-US">
                <a:cs typeface="Calibri"/>
              </a:rPr>
              <a:t>A little surprising how day of the month was more important than weather </a:t>
            </a:r>
            <a:endParaRPr lang="en-US"/>
          </a:p>
        </p:txBody>
      </p:sp>
      <p:sp>
        <p:nvSpPr>
          <p:cNvPr id="4" name="Slide Number Placeholder 3"/>
          <p:cNvSpPr>
            <a:spLocks noGrp="1"/>
          </p:cNvSpPr>
          <p:nvPr>
            <p:ph type="sldNum" sz="quarter" idx="5"/>
          </p:nvPr>
        </p:nvSpPr>
        <p:spPr/>
        <p:txBody>
          <a:bodyPr/>
          <a:lstStyle/>
          <a:p>
            <a:fld id="{EB33B4F0-EAA9-426E-85EC-1A7008C79098}" type="slidenum">
              <a:rPr lang="en-US" smtClean="0"/>
              <a:t>20</a:t>
            </a:fld>
            <a:endParaRPr lang="en-US"/>
          </a:p>
        </p:txBody>
      </p:sp>
    </p:spTree>
    <p:extLst>
      <p:ext uri="{BB962C8B-B14F-4D97-AF65-F5344CB8AC3E}">
        <p14:creationId xmlns:p14="http://schemas.microsoft.com/office/powerpoint/2010/main" val="3729118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100000"/>
              </a:lnSpc>
            </a:pPr>
            <a:r>
              <a:rPr lang="en-US"/>
              <a:t>Unique weather station id and location coordinates</a:t>
            </a:r>
          </a:p>
          <a:p>
            <a:pPr lvl="0">
              <a:lnSpc>
                <a:spcPct val="100000"/>
              </a:lnSpc>
            </a:pPr>
            <a:r>
              <a:rPr lang="en-US"/>
              <a:t>Built a function to find the weather station with the minimum distance to an airport</a:t>
            </a:r>
          </a:p>
          <a:p>
            <a:pPr lvl="0">
              <a:lnSpc>
                <a:spcPct val="100000"/>
              </a:lnSpc>
            </a:pPr>
            <a:r>
              <a:rPr lang="en-US"/>
              <a:t>Create unique table for airport identifier and weather station identifier</a:t>
            </a:r>
          </a:p>
        </p:txBody>
      </p:sp>
      <p:sp>
        <p:nvSpPr>
          <p:cNvPr id="4" name="Slide Number Placeholder 3"/>
          <p:cNvSpPr>
            <a:spLocks noGrp="1"/>
          </p:cNvSpPr>
          <p:nvPr>
            <p:ph type="sldNum" sz="quarter" idx="5"/>
          </p:nvPr>
        </p:nvSpPr>
        <p:spPr/>
        <p:txBody>
          <a:bodyPr/>
          <a:lstStyle/>
          <a:p>
            <a:fld id="{EB33B4F0-EAA9-426E-85EC-1A7008C79098}" type="slidenum">
              <a:rPr lang="en-US" smtClean="0"/>
              <a:t>6</a:t>
            </a:fld>
            <a:endParaRPr lang="en-US"/>
          </a:p>
        </p:txBody>
      </p:sp>
    </p:spTree>
    <p:extLst>
      <p:ext uri="{BB962C8B-B14F-4D97-AF65-F5344CB8AC3E}">
        <p14:creationId xmlns:p14="http://schemas.microsoft.com/office/powerpoint/2010/main" val="1165806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DengXian" panose="02010600030101010101" pitchFamily="2" charset="-122"/>
                <a:cs typeface="Arial" panose="020B0604020202020204" pitchFamily="34" charset="0"/>
              </a:rPr>
              <a:t>Our data contains approximately 80 million rows and 6 features. Each row represents a flight. And our features contain flight date, flight distance, airline, weather conditions of both origin and destination and so on. We started the EDA by doing univariate analysis. Down below is the distribution of our binary target variable, cancelled. We are going to use all other features to predict whether the flight is cancelled or not. Only 3.6% of data are labeled as cancelled while there are 96% labeled as not cancelled, which is quite imbalanced.</a:t>
            </a:r>
            <a:endParaRPr lang="en-US"/>
          </a:p>
        </p:txBody>
      </p:sp>
      <p:sp>
        <p:nvSpPr>
          <p:cNvPr id="4" name="Slide Number Placeholder 3"/>
          <p:cNvSpPr>
            <a:spLocks noGrp="1"/>
          </p:cNvSpPr>
          <p:nvPr>
            <p:ph type="sldNum" sz="quarter" idx="5"/>
          </p:nvPr>
        </p:nvSpPr>
        <p:spPr/>
        <p:txBody>
          <a:bodyPr/>
          <a:lstStyle/>
          <a:p>
            <a:fld id="{EB33B4F0-EAA9-426E-85EC-1A7008C79098}" type="slidenum">
              <a:rPr lang="en-US" smtClean="0"/>
              <a:t>8</a:t>
            </a:fld>
            <a:endParaRPr lang="en-US"/>
          </a:p>
        </p:txBody>
      </p:sp>
    </p:spTree>
    <p:extLst>
      <p:ext uri="{BB962C8B-B14F-4D97-AF65-F5344CB8AC3E}">
        <p14:creationId xmlns:p14="http://schemas.microsoft.com/office/powerpoint/2010/main" val="192681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DengXian" panose="02010600030101010101" pitchFamily="2" charset="-122"/>
                <a:cs typeface="Arial" panose="020B0604020202020204" pitchFamily="34" charset="0"/>
              </a:rPr>
              <a:t>Here is a plot showing the top 5 airports which have the greatest number of flights in our dataset. Among all, Minneapolis St. Paul International Airport has the largest number of flights, accounting for 12% of all airports. In addition, four international airports located in Chicago, Denver, Atlanta, and Dallas share approximately the same proportion, which are around 4%. Surprisingly, airports in large cities on the east coast and west coast such as LAX and JFK do not show up here in the list. Probably because normally international flights are the majority in these two airports. And due to the pandemic, many them are cancelled. Therefore, the total number of flights shrinks.</a:t>
            </a:r>
          </a:p>
        </p:txBody>
      </p:sp>
      <p:sp>
        <p:nvSpPr>
          <p:cNvPr id="4" name="Slide Number Placeholder 3"/>
          <p:cNvSpPr>
            <a:spLocks noGrp="1"/>
          </p:cNvSpPr>
          <p:nvPr>
            <p:ph type="sldNum" sz="quarter" idx="5"/>
          </p:nvPr>
        </p:nvSpPr>
        <p:spPr/>
        <p:txBody>
          <a:bodyPr/>
          <a:lstStyle/>
          <a:p>
            <a:fld id="{EB33B4F0-EAA9-426E-85EC-1A7008C79098}" type="slidenum">
              <a:rPr lang="en-US" smtClean="0"/>
              <a:t>9</a:t>
            </a:fld>
            <a:endParaRPr lang="en-US"/>
          </a:p>
        </p:txBody>
      </p:sp>
    </p:spTree>
    <p:extLst>
      <p:ext uri="{BB962C8B-B14F-4D97-AF65-F5344CB8AC3E}">
        <p14:creationId xmlns:p14="http://schemas.microsoft.com/office/powerpoint/2010/main" val="2332709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DengXian" panose="02010600030101010101" pitchFamily="2" charset="-122"/>
                <a:cs typeface="Arial" panose="020B0604020202020204" pitchFamily="34" charset="0"/>
              </a:rPr>
              <a:t>In this plot, the darker or the brighter the color is, the stronger the correlation is between the two variables. The brightness in the middle stands for weak correlation. And as you can see, there are many intercorrelated variables. Therefore, we would consider dropping some features or using L2 regularization to avoid multicollinearity later in the modeling process.</a:t>
            </a:r>
            <a:endParaRPr lang="en-US"/>
          </a:p>
        </p:txBody>
      </p:sp>
      <p:sp>
        <p:nvSpPr>
          <p:cNvPr id="4" name="Slide Number Placeholder 3"/>
          <p:cNvSpPr>
            <a:spLocks noGrp="1"/>
          </p:cNvSpPr>
          <p:nvPr>
            <p:ph type="sldNum" sz="quarter" idx="5"/>
          </p:nvPr>
        </p:nvSpPr>
        <p:spPr/>
        <p:txBody>
          <a:bodyPr/>
          <a:lstStyle/>
          <a:p>
            <a:fld id="{EB33B4F0-EAA9-426E-85EC-1A7008C79098}" type="slidenum">
              <a:rPr lang="en-US" smtClean="0"/>
              <a:t>10</a:t>
            </a:fld>
            <a:endParaRPr lang="en-US"/>
          </a:p>
        </p:txBody>
      </p:sp>
    </p:spTree>
    <p:extLst>
      <p:ext uri="{BB962C8B-B14F-4D97-AF65-F5344CB8AC3E}">
        <p14:creationId xmlns:p14="http://schemas.microsoft.com/office/powerpoint/2010/main" val="2508289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DengXian" panose="02010600030101010101" pitchFamily="2" charset="-122"/>
                <a:cs typeface="Arial" panose="020B0604020202020204" pitchFamily="34" charset="0"/>
              </a:rPr>
              <a:t>These two plots show the top airports which have the highest and lowest cancellation rate. The cancellation rate can reach up to above 20% and can be down to 0.4%. In addition, the top 5 airports with the highest cancellation rates are all small-scale such as regional or county airport.</a:t>
            </a:r>
          </a:p>
        </p:txBody>
      </p:sp>
      <p:sp>
        <p:nvSpPr>
          <p:cNvPr id="4" name="Slide Number Placeholder 3"/>
          <p:cNvSpPr>
            <a:spLocks noGrp="1"/>
          </p:cNvSpPr>
          <p:nvPr>
            <p:ph type="sldNum" sz="quarter" idx="5"/>
          </p:nvPr>
        </p:nvSpPr>
        <p:spPr/>
        <p:txBody>
          <a:bodyPr/>
          <a:lstStyle/>
          <a:p>
            <a:fld id="{EB33B4F0-EAA9-426E-85EC-1A7008C79098}" type="slidenum">
              <a:rPr lang="en-US" smtClean="0"/>
              <a:t>11</a:t>
            </a:fld>
            <a:endParaRPr lang="en-US"/>
          </a:p>
        </p:txBody>
      </p:sp>
    </p:spTree>
    <p:extLst>
      <p:ext uri="{BB962C8B-B14F-4D97-AF65-F5344CB8AC3E}">
        <p14:creationId xmlns:p14="http://schemas.microsoft.com/office/powerpoint/2010/main" val="3930305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DengXian" panose="02010600030101010101" pitchFamily="2" charset="-122"/>
                <a:cs typeface="Arial" panose="020B0604020202020204" pitchFamily="34" charset="0"/>
              </a:rPr>
              <a:t>This plot is showing each airline’s monthly cancellation rate. The cancellation rates are quite stable before January 2020 around the beginning of the pandemic. After that, the cancellation rate increased rapidly. It peaked in April and decreases to the normal level in June. After that, there are multiple fluctuations. The number and the amplitude of fluctuations after the pandemic seem to be greater than those before the pandemic.</a:t>
            </a:r>
          </a:p>
        </p:txBody>
      </p:sp>
      <p:sp>
        <p:nvSpPr>
          <p:cNvPr id="4" name="Slide Number Placeholder 3"/>
          <p:cNvSpPr>
            <a:spLocks noGrp="1"/>
          </p:cNvSpPr>
          <p:nvPr>
            <p:ph type="sldNum" sz="quarter" idx="5"/>
          </p:nvPr>
        </p:nvSpPr>
        <p:spPr/>
        <p:txBody>
          <a:bodyPr/>
          <a:lstStyle/>
          <a:p>
            <a:fld id="{EB33B4F0-EAA9-426E-85EC-1A7008C79098}" type="slidenum">
              <a:rPr lang="en-US" smtClean="0"/>
              <a:t>12</a:t>
            </a:fld>
            <a:endParaRPr lang="en-US"/>
          </a:p>
        </p:txBody>
      </p:sp>
    </p:spTree>
    <p:extLst>
      <p:ext uri="{BB962C8B-B14F-4D97-AF65-F5344CB8AC3E}">
        <p14:creationId xmlns:p14="http://schemas.microsoft.com/office/powerpoint/2010/main" val="1508694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DengXian" panose="02010600030101010101" pitchFamily="2" charset="-122"/>
                <a:cs typeface="Arial" panose="020B0604020202020204" pitchFamily="34" charset="0"/>
              </a:rPr>
              <a:t>The side-by-side boxplot on the left shows the distribution of origin hourly temperature versus cancelled. And the plot on the right shows the origin wind speed versus cancelled. Weather condition plays an important row in determining whether the flight is cancelled or not. As you can see, the average origin temperature for flights that are cancelled are lower than those not. And the average origin wind speed for the flights that are cancelled are higher those not cancelled.</a:t>
            </a:r>
            <a:endParaRPr lang="en-US"/>
          </a:p>
        </p:txBody>
      </p:sp>
      <p:sp>
        <p:nvSpPr>
          <p:cNvPr id="4" name="Slide Number Placeholder 3"/>
          <p:cNvSpPr>
            <a:spLocks noGrp="1"/>
          </p:cNvSpPr>
          <p:nvPr>
            <p:ph type="sldNum" sz="quarter" idx="5"/>
          </p:nvPr>
        </p:nvSpPr>
        <p:spPr/>
        <p:txBody>
          <a:bodyPr/>
          <a:lstStyle/>
          <a:p>
            <a:fld id="{EB33B4F0-EAA9-426E-85EC-1A7008C79098}" type="slidenum">
              <a:rPr lang="en-US" smtClean="0"/>
              <a:t>13</a:t>
            </a:fld>
            <a:endParaRPr lang="en-US"/>
          </a:p>
        </p:txBody>
      </p:sp>
    </p:spTree>
    <p:extLst>
      <p:ext uri="{BB962C8B-B14F-4D97-AF65-F5344CB8AC3E}">
        <p14:creationId xmlns:p14="http://schemas.microsoft.com/office/powerpoint/2010/main" val="1581963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DengXian" panose="02010600030101010101" pitchFamily="2" charset="-122"/>
                <a:cs typeface="Arial" panose="020B0604020202020204" pitchFamily="34" charset="0"/>
              </a:rPr>
              <a:t>And these two plots show the distribution of distance and flight duration versus cancelled. From the plots we can see that short-distance and short-time flights are more likely to be cancelled than long-distance and long-time flights on average.</a:t>
            </a:r>
          </a:p>
        </p:txBody>
      </p:sp>
      <p:sp>
        <p:nvSpPr>
          <p:cNvPr id="4" name="Slide Number Placeholder 3"/>
          <p:cNvSpPr>
            <a:spLocks noGrp="1"/>
          </p:cNvSpPr>
          <p:nvPr>
            <p:ph type="sldNum" sz="quarter" idx="5"/>
          </p:nvPr>
        </p:nvSpPr>
        <p:spPr/>
        <p:txBody>
          <a:bodyPr/>
          <a:lstStyle/>
          <a:p>
            <a:fld id="{EB33B4F0-EAA9-426E-85EC-1A7008C79098}" type="slidenum">
              <a:rPr lang="en-US" smtClean="0"/>
              <a:t>14</a:t>
            </a:fld>
            <a:endParaRPr lang="en-US"/>
          </a:p>
        </p:txBody>
      </p:sp>
    </p:spTree>
    <p:extLst>
      <p:ext uri="{BB962C8B-B14F-4D97-AF65-F5344CB8AC3E}">
        <p14:creationId xmlns:p14="http://schemas.microsoft.com/office/powerpoint/2010/main" val="2830391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E92B6-AED8-E8DC-5D04-E90DA942B2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16AA97-99F1-35B8-BCA8-90BE30326C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45A6A1-F67D-DA6F-5F39-72064532ACAF}"/>
              </a:ext>
            </a:extLst>
          </p:cNvPr>
          <p:cNvSpPr>
            <a:spLocks noGrp="1"/>
          </p:cNvSpPr>
          <p:nvPr>
            <p:ph type="dt" sz="half" idx="10"/>
          </p:nvPr>
        </p:nvSpPr>
        <p:spPr/>
        <p:txBody>
          <a:bodyPr/>
          <a:lstStyle/>
          <a:p>
            <a:fld id="{3DD2551B-8E1C-42E9-B65D-0D5FC3B0937B}" type="datetime1">
              <a:rPr lang="en-US" smtClean="0"/>
              <a:t>11/30/2022</a:t>
            </a:fld>
            <a:endParaRPr lang="en-US"/>
          </a:p>
        </p:txBody>
      </p:sp>
      <p:sp>
        <p:nvSpPr>
          <p:cNvPr id="5" name="Footer Placeholder 4">
            <a:extLst>
              <a:ext uri="{FF2B5EF4-FFF2-40B4-BE49-F238E27FC236}">
                <a16:creationId xmlns:a16="http://schemas.microsoft.com/office/drawing/2014/main" id="{E1094345-3009-E307-733F-827041AEE2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D2CD6D-3CDB-919F-A49D-4626F1BDD010}"/>
              </a:ext>
            </a:extLst>
          </p:cNvPr>
          <p:cNvSpPr>
            <a:spLocks noGrp="1"/>
          </p:cNvSpPr>
          <p:nvPr>
            <p:ph type="sldNum" sz="quarter" idx="12"/>
          </p:nvPr>
        </p:nvSpPr>
        <p:spPr/>
        <p:txBody>
          <a:bodyPr/>
          <a:lstStyle/>
          <a:p>
            <a:fld id="{716E83EC-1AE4-4B7D-B2D6-EE4F0F4FD02F}" type="slidenum">
              <a:rPr lang="en-US" smtClean="0"/>
              <a:t>‹#›</a:t>
            </a:fld>
            <a:endParaRPr lang="en-US"/>
          </a:p>
        </p:txBody>
      </p:sp>
    </p:spTree>
    <p:extLst>
      <p:ext uri="{BB962C8B-B14F-4D97-AF65-F5344CB8AC3E}">
        <p14:creationId xmlns:p14="http://schemas.microsoft.com/office/powerpoint/2010/main" val="1420390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60AF7-0EFA-A0FA-1255-D16809EE8B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0BE371-D12D-5918-5738-11B51E6A7F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AB06EC-E18C-18E5-B9CD-5B399E9DBCD7}"/>
              </a:ext>
            </a:extLst>
          </p:cNvPr>
          <p:cNvSpPr>
            <a:spLocks noGrp="1"/>
          </p:cNvSpPr>
          <p:nvPr>
            <p:ph type="dt" sz="half" idx="10"/>
          </p:nvPr>
        </p:nvSpPr>
        <p:spPr/>
        <p:txBody>
          <a:bodyPr/>
          <a:lstStyle/>
          <a:p>
            <a:fld id="{A00E253A-9F55-4C18-A158-C6DFDA22D517}" type="datetime1">
              <a:rPr lang="en-US" smtClean="0"/>
              <a:t>11/30/2022</a:t>
            </a:fld>
            <a:endParaRPr lang="en-US"/>
          </a:p>
        </p:txBody>
      </p:sp>
      <p:sp>
        <p:nvSpPr>
          <p:cNvPr id="5" name="Footer Placeholder 4">
            <a:extLst>
              <a:ext uri="{FF2B5EF4-FFF2-40B4-BE49-F238E27FC236}">
                <a16:creationId xmlns:a16="http://schemas.microsoft.com/office/drawing/2014/main" id="{D8F2F227-7F3B-5449-4715-9838FCAFA8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5CF225-A310-61FA-362A-9B6E4D11C534}"/>
              </a:ext>
            </a:extLst>
          </p:cNvPr>
          <p:cNvSpPr>
            <a:spLocks noGrp="1"/>
          </p:cNvSpPr>
          <p:nvPr>
            <p:ph type="sldNum" sz="quarter" idx="12"/>
          </p:nvPr>
        </p:nvSpPr>
        <p:spPr/>
        <p:txBody>
          <a:bodyPr/>
          <a:lstStyle/>
          <a:p>
            <a:fld id="{716E83EC-1AE4-4B7D-B2D6-EE4F0F4FD02F}" type="slidenum">
              <a:rPr lang="en-US" smtClean="0"/>
              <a:t>‹#›</a:t>
            </a:fld>
            <a:endParaRPr lang="en-US"/>
          </a:p>
        </p:txBody>
      </p:sp>
    </p:spTree>
    <p:extLst>
      <p:ext uri="{BB962C8B-B14F-4D97-AF65-F5344CB8AC3E}">
        <p14:creationId xmlns:p14="http://schemas.microsoft.com/office/powerpoint/2010/main" val="3798255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565E83-8FC6-4DD2-906A-FCB7FBAB29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1A1921-E07E-434A-E2FB-F09FFA0A67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5DBFC0-2698-4290-951D-FA5AF97E191C}"/>
              </a:ext>
            </a:extLst>
          </p:cNvPr>
          <p:cNvSpPr>
            <a:spLocks noGrp="1"/>
          </p:cNvSpPr>
          <p:nvPr>
            <p:ph type="dt" sz="half" idx="10"/>
          </p:nvPr>
        </p:nvSpPr>
        <p:spPr/>
        <p:txBody>
          <a:bodyPr/>
          <a:lstStyle/>
          <a:p>
            <a:fld id="{0AB4DCD4-595A-4F5A-BF71-C9F65F4D7170}" type="datetime1">
              <a:rPr lang="en-US" smtClean="0"/>
              <a:t>11/30/2022</a:t>
            </a:fld>
            <a:endParaRPr lang="en-US"/>
          </a:p>
        </p:txBody>
      </p:sp>
      <p:sp>
        <p:nvSpPr>
          <p:cNvPr id="5" name="Footer Placeholder 4">
            <a:extLst>
              <a:ext uri="{FF2B5EF4-FFF2-40B4-BE49-F238E27FC236}">
                <a16:creationId xmlns:a16="http://schemas.microsoft.com/office/drawing/2014/main" id="{18B7F1A5-358C-23B1-874F-88998F695B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D0E6CD-69A5-9CEA-DE76-8400B7866F9F}"/>
              </a:ext>
            </a:extLst>
          </p:cNvPr>
          <p:cNvSpPr>
            <a:spLocks noGrp="1"/>
          </p:cNvSpPr>
          <p:nvPr>
            <p:ph type="sldNum" sz="quarter" idx="12"/>
          </p:nvPr>
        </p:nvSpPr>
        <p:spPr/>
        <p:txBody>
          <a:bodyPr/>
          <a:lstStyle/>
          <a:p>
            <a:fld id="{716E83EC-1AE4-4B7D-B2D6-EE4F0F4FD02F}" type="slidenum">
              <a:rPr lang="en-US" smtClean="0"/>
              <a:t>‹#›</a:t>
            </a:fld>
            <a:endParaRPr lang="en-US"/>
          </a:p>
        </p:txBody>
      </p:sp>
    </p:spTree>
    <p:extLst>
      <p:ext uri="{BB962C8B-B14F-4D97-AF65-F5344CB8AC3E}">
        <p14:creationId xmlns:p14="http://schemas.microsoft.com/office/powerpoint/2010/main" val="2856809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1300200" y="1011220"/>
            <a:ext cx="3122400" cy="681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667"/>
            </a:lvl1pPr>
            <a:lvl2pPr lvl="1" algn="ctr">
              <a:lnSpc>
                <a:spcPct val="100000"/>
              </a:lnSpc>
              <a:spcBef>
                <a:spcPts val="0"/>
              </a:spcBef>
              <a:spcAft>
                <a:spcPts val="0"/>
              </a:spcAft>
              <a:buSzPts val="2000"/>
              <a:buNone/>
              <a:defRPr sz="2667"/>
            </a:lvl2pPr>
            <a:lvl3pPr lvl="2" algn="ctr">
              <a:lnSpc>
                <a:spcPct val="100000"/>
              </a:lnSpc>
              <a:spcBef>
                <a:spcPts val="0"/>
              </a:spcBef>
              <a:spcAft>
                <a:spcPts val="0"/>
              </a:spcAft>
              <a:buSzPts val="2000"/>
              <a:buNone/>
              <a:defRPr sz="2667"/>
            </a:lvl3pPr>
            <a:lvl4pPr lvl="3" algn="ctr">
              <a:lnSpc>
                <a:spcPct val="100000"/>
              </a:lnSpc>
              <a:spcBef>
                <a:spcPts val="0"/>
              </a:spcBef>
              <a:spcAft>
                <a:spcPts val="0"/>
              </a:spcAft>
              <a:buSzPts val="2000"/>
              <a:buNone/>
              <a:defRPr sz="2667"/>
            </a:lvl4pPr>
            <a:lvl5pPr lvl="4" algn="ctr">
              <a:lnSpc>
                <a:spcPct val="100000"/>
              </a:lnSpc>
              <a:spcBef>
                <a:spcPts val="0"/>
              </a:spcBef>
              <a:spcAft>
                <a:spcPts val="0"/>
              </a:spcAft>
              <a:buSzPts val="2000"/>
              <a:buNone/>
              <a:defRPr sz="2667"/>
            </a:lvl5pPr>
            <a:lvl6pPr lvl="5" algn="ctr">
              <a:lnSpc>
                <a:spcPct val="100000"/>
              </a:lnSpc>
              <a:spcBef>
                <a:spcPts val="0"/>
              </a:spcBef>
              <a:spcAft>
                <a:spcPts val="0"/>
              </a:spcAft>
              <a:buSzPts val="2000"/>
              <a:buNone/>
              <a:defRPr sz="2667"/>
            </a:lvl6pPr>
            <a:lvl7pPr lvl="6" algn="ctr">
              <a:lnSpc>
                <a:spcPct val="100000"/>
              </a:lnSpc>
              <a:spcBef>
                <a:spcPts val="0"/>
              </a:spcBef>
              <a:spcAft>
                <a:spcPts val="0"/>
              </a:spcAft>
              <a:buSzPts val="2000"/>
              <a:buNone/>
              <a:defRPr sz="2667"/>
            </a:lvl7pPr>
            <a:lvl8pPr lvl="7" algn="ctr">
              <a:lnSpc>
                <a:spcPct val="100000"/>
              </a:lnSpc>
              <a:spcBef>
                <a:spcPts val="0"/>
              </a:spcBef>
              <a:spcAft>
                <a:spcPts val="0"/>
              </a:spcAft>
              <a:buSzPts val="2000"/>
              <a:buNone/>
              <a:defRPr sz="2667"/>
            </a:lvl8pPr>
            <a:lvl9pPr lvl="8" algn="ctr">
              <a:lnSpc>
                <a:spcPct val="100000"/>
              </a:lnSpc>
              <a:spcBef>
                <a:spcPts val="0"/>
              </a:spcBef>
              <a:spcAft>
                <a:spcPts val="0"/>
              </a:spcAft>
              <a:buSzPts val="2000"/>
              <a:buNone/>
              <a:defRPr sz="2667"/>
            </a:lvl9pPr>
          </a:lstStyle>
          <a:p>
            <a:endParaRPr/>
          </a:p>
        </p:txBody>
      </p:sp>
      <p:sp>
        <p:nvSpPr>
          <p:cNvPr id="29" name="Google Shape;29;p15"/>
          <p:cNvSpPr txBox="1">
            <a:spLocks noGrp="1"/>
          </p:cNvSpPr>
          <p:nvPr>
            <p:ph type="title" idx="2"/>
          </p:nvPr>
        </p:nvSpPr>
        <p:spPr>
          <a:xfrm>
            <a:off x="1300200" y="1559087"/>
            <a:ext cx="3122400" cy="84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30" name="Google Shape;30;p15"/>
          <p:cNvSpPr txBox="1">
            <a:spLocks noGrp="1"/>
          </p:cNvSpPr>
          <p:nvPr>
            <p:ph type="subTitle" idx="1"/>
          </p:nvPr>
        </p:nvSpPr>
        <p:spPr>
          <a:xfrm>
            <a:off x="1300200" y="2083353"/>
            <a:ext cx="3122400" cy="92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67"/>
            </a:lvl1pPr>
            <a:lvl2pPr lvl="1" algn="ctr">
              <a:lnSpc>
                <a:spcPct val="100000"/>
              </a:lnSpc>
              <a:spcBef>
                <a:spcPts val="0"/>
              </a:spcBef>
              <a:spcAft>
                <a:spcPts val="0"/>
              </a:spcAft>
              <a:buSzPts val="1100"/>
              <a:buNone/>
              <a:defRPr sz="1467"/>
            </a:lvl2pPr>
            <a:lvl3pPr lvl="2" algn="ctr">
              <a:lnSpc>
                <a:spcPct val="100000"/>
              </a:lnSpc>
              <a:spcBef>
                <a:spcPts val="0"/>
              </a:spcBef>
              <a:spcAft>
                <a:spcPts val="0"/>
              </a:spcAft>
              <a:buSzPts val="1100"/>
              <a:buNone/>
              <a:defRPr sz="1467"/>
            </a:lvl3pPr>
            <a:lvl4pPr lvl="3" algn="ctr">
              <a:lnSpc>
                <a:spcPct val="100000"/>
              </a:lnSpc>
              <a:spcBef>
                <a:spcPts val="0"/>
              </a:spcBef>
              <a:spcAft>
                <a:spcPts val="0"/>
              </a:spcAft>
              <a:buSzPts val="1100"/>
              <a:buNone/>
              <a:defRPr sz="1467"/>
            </a:lvl4pPr>
            <a:lvl5pPr lvl="4" algn="ctr">
              <a:lnSpc>
                <a:spcPct val="100000"/>
              </a:lnSpc>
              <a:spcBef>
                <a:spcPts val="0"/>
              </a:spcBef>
              <a:spcAft>
                <a:spcPts val="0"/>
              </a:spcAft>
              <a:buSzPts val="1100"/>
              <a:buNone/>
              <a:defRPr sz="1467"/>
            </a:lvl5pPr>
            <a:lvl6pPr lvl="5" algn="ctr">
              <a:lnSpc>
                <a:spcPct val="100000"/>
              </a:lnSpc>
              <a:spcBef>
                <a:spcPts val="0"/>
              </a:spcBef>
              <a:spcAft>
                <a:spcPts val="0"/>
              </a:spcAft>
              <a:buSzPts val="1100"/>
              <a:buNone/>
              <a:defRPr sz="1467"/>
            </a:lvl6pPr>
            <a:lvl7pPr lvl="6" algn="ctr">
              <a:lnSpc>
                <a:spcPct val="100000"/>
              </a:lnSpc>
              <a:spcBef>
                <a:spcPts val="0"/>
              </a:spcBef>
              <a:spcAft>
                <a:spcPts val="0"/>
              </a:spcAft>
              <a:buSzPts val="1100"/>
              <a:buNone/>
              <a:defRPr sz="1467"/>
            </a:lvl7pPr>
            <a:lvl8pPr lvl="7" algn="ctr">
              <a:lnSpc>
                <a:spcPct val="100000"/>
              </a:lnSpc>
              <a:spcBef>
                <a:spcPts val="0"/>
              </a:spcBef>
              <a:spcAft>
                <a:spcPts val="0"/>
              </a:spcAft>
              <a:buSzPts val="1100"/>
              <a:buNone/>
              <a:defRPr sz="1467"/>
            </a:lvl8pPr>
            <a:lvl9pPr lvl="8" algn="ctr">
              <a:lnSpc>
                <a:spcPct val="100000"/>
              </a:lnSpc>
              <a:spcBef>
                <a:spcPts val="0"/>
              </a:spcBef>
              <a:spcAft>
                <a:spcPts val="0"/>
              </a:spcAft>
              <a:buSzPts val="1100"/>
              <a:buNone/>
              <a:defRPr sz="1467"/>
            </a:lvl9pPr>
          </a:lstStyle>
          <a:p>
            <a:endParaRPr/>
          </a:p>
        </p:txBody>
      </p:sp>
      <p:sp>
        <p:nvSpPr>
          <p:cNvPr id="31" name="Google Shape;31;p15"/>
          <p:cNvSpPr txBox="1">
            <a:spLocks noGrp="1"/>
          </p:cNvSpPr>
          <p:nvPr>
            <p:ph type="title" idx="3"/>
          </p:nvPr>
        </p:nvSpPr>
        <p:spPr>
          <a:xfrm>
            <a:off x="4534800" y="1011220"/>
            <a:ext cx="3122400" cy="681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667"/>
            </a:lvl1pPr>
            <a:lvl2pPr lvl="1" algn="ctr">
              <a:lnSpc>
                <a:spcPct val="100000"/>
              </a:lnSpc>
              <a:spcBef>
                <a:spcPts val="0"/>
              </a:spcBef>
              <a:spcAft>
                <a:spcPts val="0"/>
              </a:spcAft>
              <a:buSzPts val="2000"/>
              <a:buNone/>
              <a:defRPr sz="2667"/>
            </a:lvl2pPr>
            <a:lvl3pPr lvl="2" algn="ctr">
              <a:lnSpc>
                <a:spcPct val="100000"/>
              </a:lnSpc>
              <a:spcBef>
                <a:spcPts val="0"/>
              </a:spcBef>
              <a:spcAft>
                <a:spcPts val="0"/>
              </a:spcAft>
              <a:buSzPts val="2000"/>
              <a:buNone/>
              <a:defRPr sz="2667"/>
            </a:lvl3pPr>
            <a:lvl4pPr lvl="3" algn="ctr">
              <a:lnSpc>
                <a:spcPct val="100000"/>
              </a:lnSpc>
              <a:spcBef>
                <a:spcPts val="0"/>
              </a:spcBef>
              <a:spcAft>
                <a:spcPts val="0"/>
              </a:spcAft>
              <a:buSzPts val="2000"/>
              <a:buNone/>
              <a:defRPr sz="2667"/>
            </a:lvl4pPr>
            <a:lvl5pPr lvl="4" algn="ctr">
              <a:lnSpc>
                <a:spcPct val="100000"/>
              </a:lnSpc>
              <a:spcBef>
                <a:spcPts val="0"/>
              </a:spcBef>
              <a:spcAft>
                <a:spcPts val="0"/>
              </a:spcAft>
              <a:buSzPts val="2000"/>
              <a:buNone/>
              <a:defRPr sz="2667"/>
            </a:lvl5pPr>
            <a:lvl6pPr lvl="5" algn="ctr">
              <a:lnSpc>
                <a:spcPct val="100000"/>
              </a:lnSpc>
              <a:spcBef>
                <a:spcPts val="0"/>
              </a:spcBef>
              <a:spcAft>
                <a:spcPts val="0"/>
              </a:spcAft>
              <a:buSzPts val="2000"/>
              <a:buNone/>
              <a:defRPr sz="2667"/>
            </a:lvl6pPr>
            <a:lvl7pPr lvl="6" algn="ctr">
              <a:lnSpc>
                <a:spcPct val="100000"/>
              </a:lnSpc>
              <a:spcBef>
                <a:spcPts val="0"/>
              </a:spcBef>
              <a:spcAft>
                <a:spcPts val="0"/>
              </a:spcAft>
              <a:buSzPts val="2000"/>
              <a:buNone/>
              <a:defRPr sz="2667"/>
            </a:lvl7pPr>
            <a:lvl8pPr lvl="7" algn="ctr">
              <a:lnSpc>
                <a:spcPct val="100000"/>
              </a:lnSpc>
              <a:spcBef>
                <a:spcPts val="0"/>
              </a:spcBef>
              <a:spcAft>
                <a:spcPts val="0"/>
              </a:spcAft>
              <a:buSzPts val="2000"/>
              <a:buNone/>
              <a:defRPr sz="2667"/>
            </a:lvl8pPr>
            <a:lvl9pPr lvl="8" algn="ctr">
              <a:lnSpc>
                <a:spcPct val="100000"/>
              </a:lnSpc>
              <a:spcBef>
                <a:spcPts val="0"/>
              </a:spcBef>
              <a:spcAft>
                <a:spcPts val="0"/>
              </a:spcAft>
              <a:buSzPts val="2000"/>
              <a:buNone/>
              <a:defRPr sz="2667"/>
            </a:lvl9pPr>
          </a:lstStyle>
          <a:p>
            <a:endParaRPr/>
          </a:p>
        </p:txBody>
      </p:sp>
      <p:sp>
        <p:nvSpPr>
          <p:cNvPr id="32" name="Google Shape;32;p15"/>
          <p:cNvSpPr txBox="1">
            <a:spLocks noGrp="1"/>
          </p:cNvSpPr>
          <p:nvPr>
            <p:ph type="title" idx="4"/>
          </p:nvPr>
        </p:nvSpPr>
        <p:spPr>
          <a:xfrm>
            <a:off x="4534800" y="1559087"/>
            <a:ext cx="3122400" cy="84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33" name="Google Shape;33;p15"/>
          <p:cNvSpPr txBox="1">
            <a:spLocks noGrp="1"/>
          </p:cNvSpPr>
          <p:nvPr>
            <p:ph type="subTitle" idx="5"/>
          </p:nvPr>
        </p:nvSpPr>
        <p:spPr>
          <a:xfrm>
            <a:off x="4534800" y="2083353"/>
            <a:ext cx="3122400" cy="92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67"/>
            </a:lvl1pPr>
            <a:lvl2pPr lvl="1" algn="ctr">
              <a:lnSpc>
                <a:spcPct val="100000"/>
              </a:lnSpc>
              <a:spcBef>
                <a:spcPts val="0"/>
              </a:spcBef>
              <a:spcAft>
                <a:spcPts val="0"/>
              </a:spcAft>
              <a:buSzPts val="1100"/>
              <a:buNone/>
              <a:defRPr sz="1467"/>
            </a:lvl2pPr>
            <a:lvl3pPr lvl="2" algn="ctr">
              <a:lnSpc>
                <a:spcPct val="100000"/>
              </a:lnSpc>
              <a:spcBef>
                <a:spcPts val="0"/>
              </a:spcBef>
              <a:spcAft>
                <a:spcPts val="0"/>
              </a:spcAft>
              <a:buSzPts val="1100"/>
              <a:buNone/>
              <a:defRPr sz="1467"/>
            </a:lvl3pPr>
            <a:lvl4pPr lvl="3" algn="ctr">
              <a:lnSpc>
                <a:spcPct val="100000"/>
              </a:lnSpc>
              <a:spcBef>
                <a:spcPts val="0"/>
              </a:spcBef>
              <a:spcAft>
                <a:spcPts val="0"/>
              </a:spcAft>
              <a:buSzPts val="1100"/>
              <a:buNone/>
              <a:defRPr sz="1467"/>
            </a:lvl4pPr>
            <a:lvl5pPr lvl="4" algn="ctr">
              <a:lnSpc>
                <a:spcPct val="100000"/>
              </a:lnSpc>
              <a:spcBef>
                <a:spcPts val="0"/>
              </a:spcBef>
              <a:spcAft>
                <a:spcPts val="0"/>
              </a:spcAft>
              <a:buSzPts val="1100"/>
              <a:buNone/>
              <a:defRPr sz="1467"/>
            </a:lvl5pPr>
            <a:lvl6pPr lvl="5" algn="ctr">
              <a:lnSpc>
                <a:spcPct val="100000"/>
              </a:lnSpc>
              <a:spcBef>
                <a:spcPts val="0"/>
              </a:spcBef>
              <a:spcAft>
                <a:spcPts val="0"/>
              </a:spcAft>
              <a:buSzPts val="1100"/>
              <a:buNone/>
              <a:defRPr sz="1467"/>
            </a:lvl6pPr>
            <a:lvl7pPr lvl="6" algn="ctr">
              <a:lnSpc>
                <a:spcPct val="100000"/>
              </a:lnSpc>
              <a:spcBef>
                <a:spcPts val="0"/>
              </a:spcBef>
              <a:spcAft>
                <a:spcPts val="0"/>
              </a:spcAft>
              <a:buSzPts val="1100"/>
              <a:buNone/>
              <a:defRPr sz="1467"/>
            </a:lvl7pPr>
            <a:lvl8pPr lvl="7" algn="ctr">
              <a:lnSpc>
                <a:spcPct val="100000"/>
              </a:lnSpc>
              <a:spcBef>
                <a:spcPts val="0"/>
              </a:spcBef>
              <a:spcAft>
                <a:spcPts val="0"/>
              </a:spcAft>
              <a:buSzPts val="1100"/>
              <a:buNone/>
              <a:defRPr sz="1467"/>
            </a:lvl8pPr>
            <a:lvl9pPr lvl="8" algn="ctr">
              <a:lnSpc>
                <a:spcPct val="100000"/>
              </a:lnSpc>
              <a:spcBef>
                <a:spcPts val="0"/>
              </a:spcBef>
              <a:spcAft>
                <a:spcPts val="0"/>
              </a:spcAft>
              <a:buSzPts val="1100"/>
              <a:buNone/>
              <a:defRPr sz="1467"/>
            </a:lvl9pPr>
          </a:lstStyle>
          <a:p>
            <a:endParaRPr/>
          </a:p>
        </p:txBody>
      </p:sp>
      <p:sp>
        <p:nvSpPr>
          <p:cNvPr id="34" name="Google Shape;34;p15"/>
          <p:cNvSpPr txBox="1">
            <a:spLocks noGrp="1"/>
          </p:cNvSpPr>
          <p:nvPr>
            <p:ph type="title" idx="6"/>
          </p:nvPr>
        </p:nvSpPr>
        <p:spPr>
          <a:xfrm>
            <a:off x="7769400" y="1011220"/>
            <a:ext cx="3122400" cy="681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667"/>
            </a:lvl1pPr>
            <a:lvl2pPr lvl="1" algn="ctr">
              <a:lnSpc>
                <a:spcPct val="100000"/>
              </a:lnSpc>
              <a:spcBef>
                <a:spcPts val="0"/>
              </a:spcBef>
              <a:spcAft>
                <a:spcPts val="0"/>
              </a:spcAft>
              <a:buSzPts val="2000"/>
              <a:buNone/>
              <a:defRPr sz="2667"/>
            </a:lvl2pPr>
            <a:lvl3pPr lvl="2" algn="ctr">
              <a:lnSpc>
                <a:spcPct val="100000"/>
              </a:lnSpc>
              <a:spcBef>
                <a:spcPts val="0"/>
              </a:spcBef>
              <a:spcAft>
                <a:spcPts val="0"/>
              </a:spcAft>
              <a:buSzPts val="2000"/>
              <a:buNone/>
              <a:defRPr sz="2667"/>
            </a:lvl3pPr>
            <a:lvl4pPr lvl="3" algn="ctr">
              <a:lnSpc>
                <a:spcPct val="100000"/>
              </a:lnSpc>
              <a:spcBef>
                <a:spcPts val="0"/>
              </a:spcBef>
              <a:spcAft>
                <a:spcPts val="0"/>
              </a:spcAft>
              <a:buSzPts val="2000"/>
              <a:buNone/>
              <a:defRPr sz="2667"/>
            </a:lvl4pPr>
            <a:lvl5pPr lvl="4" algn="ctr">
              <a:lnSpc>
                <a:spcPct val="100000"/>
              </a:lnSpc>
              <a:spcBef>
                <a:spcPts val="0"/>
              </a:spcBef>
              <a:spcAft>
                <a:spcPts val="0"/>
              </a:spcAft>
              <a:buSzPts val="2000"/>
              <a:buNone/>
              <a:defRPr sz="2667"/>
            </a:lvl5pPr>
            <a:lvl6pPr lvl="5" algn="ctr">
              <a:lnSpc>
                <a:spcPct val="100000"/>
              </a:lnSpc>
              <a:spcBef>
                <a:spcPts val="0"/>
              </a:spcBef>
              <a:spcAft>
                <a:spcPts val="0"/>
              </a:spcAft>
              <a:buSzPts val="2000"/>
              <a:buNone/>
              <a:defRPr sz="2667"/>
            </a:lvl6pPr>
            <a:lvl7pPr lvl="6" algn="ctr">
              <a:lnSpc>
                <a:spcPct val="100000"/>
              </a:lnSpc>
              <a:spcBef>
                <a:spcPts val="0"/>
              </a:spcBef>
              <a:spcAft>
                <a:spcPts val="0"/>
              </a:spcAft>
              <a:buSzPts val="2000"/>
              <a:buNone/>
              <a:defRPr sz="2667"/>
            </a:lvl7pPr>
            <a:lvl8pPr lvl="7" algn="ctr">
              <a:lnSpc>
                <a:spcPct val="100000"/>
              </a:lnSpc>
              <a:spcBef>
                <a:spcPts val="0"/>
              </a:spcBef>
              <a:spcAft>
                <a:spcPts val="0"/>
              </a:spcAft>
              <a:buSzPts val="2000"/>
              <a:buNone/>
              <a:defRPr sz="2667"/>
            </a:lvl8pPr>
            <a:lvl9pPr lvl="8" algn="ctr">
              <a:lnSpc>
                <a:spcPct val="100000"/>
              </a:lnSpc>
              <a:spcBef>
                <a:spcPts val="0"/>
              </a:spcBef>
              <a:spcAft>
                <a:spcPts val="0"/>
              </a:spcAft>
              <a:buSzPts val="2000"/>
              <a:buNone/>
              <a:defRPr sz="2667"/>
            </a:lvl9pPr>
          </a:lstStyle>
          <a:p>
            <a:endParaRPr/>
          </a:p>
        </p:txBody>
      </p:sp>
      <p:sp>
        <p:nvSpPr>
          <p:cNvPr id="35" name="Google Shape;35;p15"/>
          <p:cNvSpPr txBox="1">
            <a:spLocks noGrp="1"/>
          </p:cNvSpPr>
          <p:nvPr>
            <p:ph type="title" idx="7"/>
          </p:nvPr>
        </p:nvSpPr>
        <p:spPr>
          <a:xfrm>
            <a:off x="7769400" y="1559087"/>
            <a:ext cx="3122400" cy="84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36" name="Google Shape;36;p15"/>
          <p:cNvSpPr txBox="1">
            <a:spLocks noGrp="1"/>
          </p:cNvSpPr>
          <p:nvPr>
            <p:ph type="subTitle" idx="8"/>
          </p:nvPr>
        </p:nvSpPr>
        <p:spPr>
          <a:xfrm>
            <a:off x="7769400" y="2083353"/>
            <a:ext cx="3122400" cy="92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67"/>
            </a:lvl1pPr>
            <a:lvl2pPr lvl="1" algn="ctr">
              <a:lnSpc>
                <a:spcPct val="100000"/>
              </a:lnSpc>
              <a:spcBef>
                <a:spcPts val="0"/>
              </a:spcBef>
              <a:spcAft>
                <a:spcPts val="0"/>
              </a:spcAft>
              <a:buSzPts val="1100"/>
              <a:buNone/>
              <a:defRPr sz="1467"/>
            </a:lvl2pPr>
            <a:lvl3pPr lvl="2" algn="ctr">
              <a:lnSpc>
                <a:spcPct val="100000"/>
              </a:lnSpc>
              <a:spcBef>
                <a:spcPts val="0"/>
              </a:spcBef>
              <a:spcAft>
                <a:spcPts val="0"/>
              </a:spcAft>
              <a:buSzPts val="1100"/>
              <a:buNone/>
              <a:defRPr sz="1467"/>
            </a:lvl3pPr>
            <a:lvl4pPr lvl="3" algn="ctr">
              <a:lnSpc>
                <a:spcPct val="100000"/>
              </a:lnSpc>
              <a:spcBef>
                <a:spcPts val="0"/>
              </a:spcBef>
              <a:spcAft>
                <a:spcPts val="0"/>
              </a:spcAft>
              <a:buSzPts val="1100"/>
              <a:buNone/>
              <a:defRPr sz="1467"/>
            </a:lvl4pPr>
            <a:lvl5pPr lvl="4" algn="ctr">
              <a:lnSpc>
                <a:spcPct val="100000"/>
              </a:lnSpc>
              <a:spcBef>
                <a:spcPts val="0"/>
              </a:spcBef>
              <a:spcAft>
                <a:spcPts val="0"/>
              </a:spcAft>
              <a:buSzPts val="1100"/>
              <a:buNone/>
              <a:defRPr sz="1467"/>
            </a:lvl5pPr>
            <a:lvl6pPr lvl="5" algn="ctr">
              <a:lnSpc>
                <a:spcPct val="100000"/>
              </a:lnSpc>
              <a:spcBef>
                <a:spcPts val="0"/>
              </a:spcBef>
              <a:spcAft>
                <a:spcPts val="0"/>
              </a:spcAft>
              <a:buSzPts val="1100"/>
              <a:buNone/>
              <a:defRPr sz="1467"/>
            </a:lvl6pPr>
            <a:lvl7pPr lvl="6" algn="ctr">
              <a:lnSpc>
                <a:spcPct val="100000"/>
              </a:lnSpc>
              <a:spcBef>
                <a:spcPts val="0"/>
              </a:spcBef>
              <a:spcAft>
                <a:spcPts val="0"/>
              </a:spcAft>
              <a:buSzPts val="1100"/>
              <a:buNone/>
              <a:defRPr sz="1467"/>
            </a:lvl7pPr>
            <a:lvl8pPr lvl="7" algn="ctr">
              <a:lnSpc>
                <a:spcPct val="100000"/>
              </a:lnSpc>
              <a:spcBef>
                <a:spcPts val="0"/>
              </a:spcBef>
              <a:spcAft>
                <a:spcPts val="0"/>
              </a:spcAft>
              <a:buSzPts val="1100"/>
              <a:buNone/>
              <a:defRPr sz="1467"/>
            </a:lvl8pPr>
            <a:lvl9pPr lvl="8" algn="ctr">
              <a:lnSpc>
                <a:spcPct val="100000"/>
              </a:lnSpc>
              <a:spcBef>
                <a:spcPts val="0"/>
              </a:spcBef>
              <a:spcAft>
                <a:spcPts val="0"/>
              </a:spcAft>
              <a:buSzPts val="1100"/>
              <a:buNone/>
              <a:defRPr sz="1467"/>
            </a:lvl9pPr>
          </a:lstStyle>
          <a:p>
            <a:endParaRPr/>
          </a:p>
        </p:txBody>
      </p:sp>
      <p:sp>
        <p:nvSpPr>
          <p:cNvPr id="37" name="Google Shape;37;p15"/>
          <p:cNvSpPr txBox="1">
            <a:spLocks noGrp="1"/>
          </p:cNvSpPr>
          <p:nvPr>
            <p:ph type="title" idx="9"/>
          </p:nvPr>
        </p:nvSpPr>
        <p:spPr>
          <a:xfrm>
            <a:off x="1300200" y="4056220"/>
            <a:ext cx="3122400" cy="681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667"/>
            </a:lvl1pPr>
            <a:lvl2pPr lvl="1" algn="ctr">
              <a:lnSpc>
                <a:spcPct val="100000"/>
              </a:lnSpc>
              <a:spcBef>
                <a:spcPts val="0"/>
              </a:spcBef>
              <a:spcAft>
                <a:spcPts val="0"/>
              </a:spcAft>
              <a:buSzPts val="2000"/>
              <a:buNone/>
              <a:defRPr sz="2667"/>
            </a:lvl2pPr>
            <a:lvl3pPr lvl="2" algn="ctr">
              <a:lnSpc>
                <a:spcPct val="100000"/>
              </a:lnSpc>
              <a:spcBef>
                <a:spcPts val="0"/>
              </a:spcBef>
              <a:spcAft>
                <a:spcPts val="0"/>
              </a:spcAft>
              <a:buSzPts val="2000"/>
              <a:buNone/>
              <a:defRPr sz="2667"/>
            </a:lvl3pPr>
            <a:lvl4pPr lvl="3" algn="ctr">
              <a:lnSpc>
                <a:spcPct val="100000"/>
              </a:lnSpc>
              <a:spcBef>
                <a:spcPts val="0"/>
              </a:spcBef>
              <a:spcAft>
                <a:spcPts val="0"/>
              </a:spcAft>
              <a:buSzPts val="2000"/>
              <a:buNone/>
              <a:defRPr sz="2667"/>
            </a:lvl4pPr>
            <a:lvl5pPr lvl="4" algn="ctr">
              <a:lnSpc>
                <a:spcPct val="100000"/>
              </a:lnSpc>
              <a:spcBef>
                <a:spcPts val="0"/>
              </a:spcBef>
              <a:spcAft>
                <a:spcPts val="0"/>
              </a:spcAft>
              <a:buSzPts val="2000"/>
              <a:buNone/>
              <a:defRPr sz="2667"/>
            </a:lvl5pPr>
            <a:lvl6pPr lvl="5" algn="ctr">
              <a:lnSpc>
                <a:spcPct val="100000"/>
              </a:lnSpc>
              <a:spcBef>
                <a:spcPts val="0"/>
              </a:spcBef>
              <a:spcAft>
                <a:spcPts val="0"/>
              </a:spcAft>
              <a:buSzPts val="2000"/>
              <a:buNone/>
              <a:defRPr sz="2667"/>
            </a:lvl6pPr>
            <a:lvl7pPr lvl="6" algn="ctr">
              <a:lnSpc>
                <a:spcPct val="100000"/>
              </a:lnSpc>
              <a:spcBef>
                <a:spcPts val="0"/>
              </a:spcBef>
              <a:spcAft>
                <a:spcPts val="0"/>
              </a:spcAft>
              <a:buSzPts val="2000"/>
              <a:buNone/>
              <a:defRPr sz="2667"/>
            </a:lvl7pPr>
            <a:lvl8pPr lvl="7" algn="ctr">
              <a:lnSpc>
                <a:spcPct val="100000"/>
              </a:lnSpc>
              <a:spcBef>
                <a:spcPts val="0"/>
              </a:spcBef>
              <a:spcAft>
                <a:spcPts val="0"/>
              </a:spcAft>
              <a:buSzPts val="2000"/>
              <a:buNone/>
              <a:defRPr sz="2667"/>
            </a:lvl8pPr>
            <a:lvl9pPr lvl="8" algn="ctr">
              <a:lnSpc>
                <a:spcPct val="100000"/>
              </a:lnSpc>
              <a:spcBef>
                <a:spcPts val="0"/>
              </a:spcBef>
              <a:spcAft>
                <a:spcPts val="0"/>
              </a:spcAft>
              <a:buSzPts val="2000"/>
              <a:buNone/>
              <a:defRPr sz="2667"/>
            </a:lvl9pPr>
          </a:lstStyle>
          <a:p>
            <a:endParaRPr/>
          </a:p>
        </p:txBody>
      </p:sp>
      <p:sp>
        <p:nvSpPr>
          <p:cNvPr id="38" name="Google Shape;38;p15"/>
          <p:cNvSpPr txBox="1">
            <a:spLocks noGrp="1"/>
          </p:cNvSpPr>
          <p:nvPr>
            <p:ph type="title" idx="13"/>
          </p:nvPr>
        </p:nvSpPr>
        <p:spPr>
          <a:xfrm>
            <a:off x="1300200" y="4604087"/>
            <a:ext cx="3122400" cy="84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39" name="Google Shape;39;p15"/>
          <p:cNvSpPr txBox="1">
            <a:spLocks noGrp="1"/>
          </p:cNvSpPr>
          <p:nvPr>
            <p:ph type="subTitle" idx="14"/>
          </p:nvPr>
        </p:nvSpPr>
        <p:spPr>
          <a:xfrm>
            <a:off x="1300200" y="5128353"/>
            <a:ext cx="3122400" cy="92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67"/>
            </a:lvl1pPr>
            <a:lvl2pPr lvl="1" algn="ctr">
              <a:lnSpc>
                <a:spcPct val="100000"/>
              </a:lnSpc>
              <a:spcBef>
                <a:spcPts val="0"/>
              </a:spcBef>
              <a:spcAft>
                <a:spcPts val="0"/>
              </a:spcAft>
              <a:buSzPts val="1100"/>
              <a:buNone/>
              <a:defRPr sz="1467"/>
            </a:lvl2pPr>
            <a:lvl3pPr lvl="2" algn="ctr">
              <a:lnSpc>
                <a:spcPct val="100000"/>
              </a:lnSpc>
              <a:spcBef>
                <a:spcPts val="0"/>
              </a:spcBef>
              <a:spcAft>
                <a:spcPts val="0"/>
              </a:spcAft>
              <a:buSzPts val="1100"/>
              <a:buNone/>
              <a:defRPr sz="1467"/>
            </a:lvl3pPr>
            <a:lvl4pPr lvl="3" algn="ctr">
              <a:lnSpc>
                <a:spcPct val="100000"/>
              </a:lnSpc>
              <a:spcBef>
                <a:spcPts val="0"/>
              </a:spcBef>
              <a:spcAft>
                <a:spcPts val="0"/>
              </a:spcAft>
              <a:buSzPts val="1100"/>
              <a:buNone/>
              <a:defRPr sz="1467"/>
            </a:lvl4pPr>
            <a:lvl5pPr lvl="4" algn="ctr">
              <a:lnSpc>
                <a:spcPct val="100000"/>
              </a:lnSpc>
              <a:spcBef>
                <a:spcPts val="0"/>
              </a:spcBef>
              <a:spcAft>
                <a:spcPts val="0"/>
              </a:spcAft>
              <a:buSzPts val="1100"/>
              <a:buNone/>
              <a:defRPr sz="1467"/>
            </a:lvl5pPr>
            <a:lvl6pPr lvl="5" algn="ctr">
              <a:lnSpc>
                <a:spcPct val="100000"/>
              </a:lnSpc>
              <a:spcBef>
                <a:spcPts val="0"/>
              </a:spcBef>
              <a:spcAft>
                <a:spcPts val="0"/>
              </a:spcAft>
              <a:buSzPts val="1100"/>
              <a:buNone/>
              <a:defRPr sz="1467"/>
            </a:lvl6pPr>
            <a:lvl7pPr lvl="6" algn="ctr">
              <a:lnSpc>
                <a:spcPct val="100000"/>
              </a:lnSpc>
              <a:spcBef>
                <a:spcPts val="0"/>
              </a:spcBef>
              <a:spcAft>
                <a:spcPts val="0"/>
              </a:spcAft>
              <a:buSzPts val="1100"/>
              <a:buNone/>
              <a:defRPr sz="1467"/>
            </a:lvl7pPr>
            <a:lvl8pPr lvl="7" algn="ctr">
              <a:lnSpc>
                <a:spcPct val="100000"/>
              </a:lnSpc>
              <a:spcBef>
                <a:spcPts val="0"/>
              </a:spcBef>
              <a:spcAft>
                <a:spcPts val="0"/>
              </a:spcAft>
              <a:buSzPts val="1100"/>
              <a:buNone/>
              <a:defRPr sz="1467"/>
            </a:lvl8pPr>
            <a:lvl9pPr lvl="8" algn="ctr">
              <a:lnSpc>
                <a:spcPct val="100000"/>
              </a:lnSpc>
              <a:spcBef>
                <a:spcPts val="0"/>
              </a:spcBef>
              <a:spcAft>
                <a:spcPts val="0"/>
              </a:spcAft>
              <a:buSzPts val="1100"/>
              <a:buNone/>
              <a:defRPr sz="1467"/>
            </a:lvl9pPr>
          </a:lstStyle>
          <a:p>
            <a:endParaRPr/>
          </a:p>
        </p:txBody>
      </p:sp>
      <p:sp>
        <p:nvSpPr>
          <p:cNvPr id="40" name="Google Shape;40;p15"/>
          <p:cNvSpPr txBox="1">
            <a:spLocks noGrp="1"/>
          </p:cNvSpPr>
          <p:nvPr>
            <p:ph type="title" idx="15"/>
          </p:nvPr>
        </p:nvSpPr>
        <p:spPr>
          <a:xfrm>
            <a:off x="4534800" y="4056220"/>
            <a:ext cx="3122400" cy="681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667"/>
            </a:lvl1pPr>
            <a:lvl2pPr lvl="1" algn="ctr">
              <a:lnSpc>
                <a:spcPct val="100000"/>
              </a:lnSpc>
              <a:spcBef>
                <a:spcPts val="0"/>
              </a:spcBef>
              <a:spcAft>
                <a:spcPts val="0"/>
              </a:spcAft>
              <a:buSzPts val="2000"/>
              <a:buNone/>
              <a:defRPr sz="2667"/>
            </a:lvl2pPr>
            <a:lvl3pPr lvl="2" algn="ctr">
              <a:lnSpc>
                <a:spcPct val="100000"/>
              </a:lnSpc>
              <a:spcBef>
                <a:spcPts val="0"/>
              </a:spcBef>
              <a:spcAft>
                <a:spcPts val="0"/>
              </a:spcAft>
              <a:buSzPts val="2000"/>
              <a:buNone/>
              <a:defRPr sz="2667"/>
            </a:lvl3pPr>
            <a:lvl4pPr lvl="3" algn="ctr">
              <a:lnSpc>
                <a:spcPct val="100000"/>
              </a:lnSpc>
              <a:spcBef>
                <a:spcPts val="0"/>
              </a:spcBef>
              <a:spcAft>
                <a:spcPts val="0"/>
              </a:spcAft>
              <a:buSzPts val="2000"/>
              <a:buNone/>
              <a:defRPr sz="2667"/>
            </a:lvl4pPr>
            <a:lvl5pPr lvl="4" algn="ctr">
              <a:lnSpc>
                <a:spcPct val="100000"/>
              </a:lnSpc>
              <a:spcBef>
                <a:spcPts val="0"/>
              </a:spcBef>
              <a:spcAft>
                <a:spcPts val="0"/>
              </a:spcAft>
              <a:buSzPts val="2000"/>
              <a:buNone/>
              <a:defRPr sz="2667"/>
            </a:lvl5pPr>
            <a:lvl6pPr lvl="5" algn="ctr">
              <a:lnSpc>
                <a:spcPct val="100000"/>
              </a:lnSpc>
              <a:spcBef>
                <a:spcPts val="0"/>
              </a:spcBef>
              <a:spcAft>
                <a:spcPts val="0"/>
              </a:spcAft>
              <a:buSzPts val="2000"/>
              <a:buNone/>
              <a:defRPr sz="2667"/>
            </a:lvl6pPr>
            <a:lvl7pPr lvl="6" algn="ctr">
              <a:lnSpc>
                <a:spcPct val="100000"/>
              </a:lnSpc>
              <a:spcBef>
                <a:spcPts val="0"/>
              </a:spcBef>
              <a:spcAft>
                <a:spcPts val="0"/>
              </a:spcAft>
              <a:buSzPts val="2000"/>
              <a:buNone/>
              <a:defRPr sz="2667"/>
            </a:lvl7pPr>
            <a:lvl8pPr lvl="7" algn="ctr">
              <a:lnSpc>
                <a:spcPct val="100000"/>
              </a:lnSpc>
              <a:spcBef>
                <a:spcPts val="0"/>
              </a:spcBef>
              <a:spcAft>
                <a:spcPts val="0"/>
              </a:spcAft>
              <a:buSzPts val="2000"/>
              <a:buNone/>
              <a:defRPr sz="2667"/>
            </a:lvl8pPr>
            <a:lvl9pPr lvl="8" algn="ctr">
              <a:lnSpc>
                <a:spcPct val="100000"/>
              </a:lnSpc>
              <a:spcBef>
                <a:spcPts val="0"/>
              </a:spcBef>
              <a:spcAft>
                <a:spcPts val="0"/>
              </a:spcAft>
              <a:buSzPts val="2000"/>
              <a:buNone/>
              <a:defRPr sz="2667"/>
            </a:lvl9pPr>
          </a:lstStyle>
          <a:p>
            <a:endParaRPr/>
          </a:p>
        </p:txBody>
      </p:sp>
      <p:sp>
        <p:nvSpPr>
          <p:cNvPr id="41" name="Google Shape;41;p15"/>
          <p:cNvSpPr txBox="1">
            <a:spLocks noGrp="1"/>
          </p:cNvSpPr>
          <p:nvPr>
            <p:ph type="title" idx="16"/>
          </p:nvPr>
        </p:nvSpPr>
        <p:spPr>
          <a:xfrm>
            <a:off x="4534800" y="4604087"/>
            <a:ext cx="3122400" cy="84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42" name="Google Shape;42;p15"/>
          <p:cNvSpPr txBox="1">
            <a:spLocks noGrp="1"/>
          </p:cNvSpPr>
          <p:nvPr>
            <p:ph type="subTitle" idx="17"/>
          </p:nvPr>
        </p:nvSpPr>
        <p:spPr>
          <a:xfrm>
            <a:off x="4534800" y="5128353"/>
            <a:ext cx="3122400" cy="92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67"/>
            </a:lvl1pPr>
            <a:lvl2pPr lvl="1" algn="ctr">
              <a:lnSpc>
                <a:spcPct val="100000"/>
              </a:lnSpc>
              <a:spcBef>
                <a:spcPts val="0"/>
              </a:spcBef>
              <a:spcAft>
                <a:spcPts val="0"/>
              </a:spcAft>
              <a:buSzPts val="1100"/>
              <a:buNone/>
              <a:defRPr sz="1467"/>
            </a:lvl2pPr>
            <a:lvl3pPr lvl="2" algn="ctr">
              <a:lnSpc>
                <a:spcPct val="100000"/>
              </a:lnSpc>
              <a:spcBef>
                <a:spcPts val="0"/>
              </a:spcBef>
              <a:spcAft>
                <a:spcPts val="0"/>
              </a:spcAft>
              <a:buSzPts val="1100"/>
              <a:buNone/>
              <a:defRPr sz="1467"/>
            </a:lvl3pPr>
            <a:lvl4pPr lvl="3" algn="ctr">
              <a:lnSpc>
                <a:spcPct val="100000"/>
              </a:lnSpc>
              <a:spcBef>
                <a:spcPts val="0"/>
              </a:spcBef>
              <a:spcAft>
                <a:spcPts val="0"/>
              </a:spcAft>
              <a:buSzPts val="1100"/>
              <a:buNone/>
              <a:defRPr sz="1467"/>
            </a:lvl4pPr>
            <a:lvl5pPr lvl="4" algn="ctr">
              <a:lnSpc>
                <a:spcPct val="100000"/>
              </a:lnSpc>
              <a:spcBef>
                <a:spcPts val="0"/>
              </a:spcBef>
              <a:spcAft>
                <a:spcPts val="0"/>
              </a:spcAft>
              <a:buSzPts val="1100"/>
              <a:buNone/>
              <a:defRPr sz="1467"/>
            </a:lvl5pPr>
            <a:lvl6pPr lvl="5" algn="ctr">
              <a:lnSpc>
                <a:spcPct val="100000"/>
              </a:lnSpc>
              <a:spcBef>
                <a:spcPts val="0"/>
              </a:spcBef>
              <a:spcAft>
                <a:spcPts val="0"/>
              </a:spcAft>
              <a:buSzPts val="1100"/>
              <a:buNone/>
              <a:defRPr sz="1467"/>
            </a:lvl6pPr>
            <a:lvl7pPr lvl="6" algn="ctr">
              <a:lnSpc>
                <a:spcPct val="100000"/>
              </a:lnSpc>
              <a:spcBef>
                <a:spcPts val="0"/>
              </a:spcBef>
              <a:spcAft>
                <a:spcPts val="0"/>
              </a:spcAft>
              <a:buSzPts val="1100"/>
              <a:buNone/>
              <a:defRPr sz="1467"/>
            </a:lvl7pPr>
            <a:lvl8pPr lvl="7" algn="ctr">
              <a:lnSpc>
                <a:spcPct val="100000"/>
              </a:lnSpc>
              <a:spcBef>
                <a:spcPts val="0"/>
              </a:spcBef>
              <a:spcAft>
                <a:spcPts val="0"/>
              </a:spcAft>
              <a:buSzPts val="1100"/>
              <a:buNone/>
              <a:defRPr sz="1467"/>
            </a:lvl8pPr>
            <a:lvl9pPr lvl="8" algn="ctr">
              <a:lnSpc>
                <a:spcPct val="100000"/>
              </a:lnSpc>
              <a:spcBef>
                <a:spcPts val="0"/>
              </a:spcBef>
              <a:spcAft>
                <a:spcPts val="0"/>
              </a:spcAft>
              <a:buSzPts val="1100"/>
              <a:buNone/>
              <a:defRPr sz="1467"/>
            </a:lvl9pPr>
          </a:lstStyle>
          <a:p>
            <a:endParaRPr/>
          </a:p>
        </p:txBody>
      </p:sp>
      <p:sp>
        <p:nvSpPr>
          <p:cNvPr id="43" name="Google Shape;43;p15"/>
          <p:cNvSpPr txBox="1">
            <a:spLocks noGrp="1"/>
          </p:cNvSpPr>
          <p:nvPr>
            <p:ph type="title" idx="18"/>
          </p:nvPr>
        </p:nvSpPr>
        <p:spPr>
          <a:xfrm>
            <a:off x="7769400" y="4056220"/>
            <a:ext cx="3122400" cy="681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667"/>
            </a:lvl1pPr>
            <a:lvl2pPr lvl="1" algn="ctr">
              <a:lnSpc>
                <a:spcPct val="100000"/>
              </a:lnSpc>
              <a:spcBef>
                <a:spcPts val="0"/>
              </a:spcBef>
              <a:spcAft>
                <a:spcPts val="0"/>
              </a:spcAft>
              <a:buSzPts val="2000"/>
              <a:buNone/>
              <a:defRPr sz="2667"/>
            </a:lvl2pPr>
            <a:lvl3pPr lvl="2" algn="ctr">
              <a:lnSpc>
                <a:spcPct val="100000"/>
              </a:lnSpc>
              <a:spcBef>
                <a:spcPts val="0"/>
              </a:spcBef>
              <a:spcAft>
                <a:spcPts val="0"/>
              </a:spcAft>
              <a:buSzPts val="2000"/>
              <a:buNone/>
              <a:defRPr sz="2667"/>
            </a:lvl3pPr>
            <a:lvl4pPr lvl="3" algn="ctr">
              <a:lnSpc>
                <a:spcPct val="100000"/>
              </a:lnSpc>
              <a:spcBef>
                <a:spcPts val="0"/>
              </a:spcBef>
              <a:spcAft>
                <a:spcPts val="0"/>
              </a:spcAft>
              <a:buSzPts val="2000"/>
              <a:buNone/>
              <a:defRPr sz="2667"/>
            </a:lvl4pPr>
            <a:lvl5pPr lvl="4" algn="ctr">
              <a:lnSpc>
                <a:spcPct val="100000"/>
              </a:lnSpc>
              <a:spcBef>
                <a:spcPts val="0"/>
              </a:spcBef>
              <a:spcAft>
                <a:spcPts val="0"/>
              </a:spcAft>
              <a:buSzPts val="2000"/>
              <a:buNone/>
              <a:defRPr sz="2667"/>
            </a:lvl5pPr>
            <a:lvl6pPr lvl="5" algn="ctr">
              <a:lnSpc>
                <a:spcPct val="100000"/>
              </a:lnSpc>
              <a:spcBef>
                <a:spcPts val="0"/>
              </a:spcBef>
              <a:spcAft>
                <a:spcPts val="0"/>
              </a:spcAft>
              <a:buSzPts val="2000"/>
              <a:buNone/>
              <a:defRPr sz="2667"/>
            </a:lvl6pPr>
            <a:lvl7pPr lvl="6" algn="ctr">
              <a:lnSpc>
                <a:spcPct val="100000"/>
              </a:lnSpc>
              <a:spcBef>
                <a:spcPts val="0"/>
              </a:spcBef>
              <a:spcAft>
                <a:spcPts val="0"/>
              </a:spcAft>
              <a:buSzPts val="2000"/>
              <a:buNone/>
              <a:defRPr sz="2667"/>
            </a:lvl7pPr>
            <a:lvl8pPr lvl="7" algn="ctr">
              <a:lnSpc>
                <a:spcPct val="100000"/>
              </a:lnSpc>
              <a:spcBef>
                <a:spcPts val="0"/>
              </a:spcBef>
              <a:spcAft>
                <a:spcPts val="0"/>
              </a:spcAft>
              <a:buSzPts val="2000"/>
              <a:buNone/>
              <a:defRPr sz="2667"/>
            </a:lvl8pPr>
            <a:lvl9pPr lvl="8" algn="ctr">
              <a:lnSpc>
                <a:spcPct val="100000"/>
              </a:lnSpc>
              <a:spcBef>
                <a:spcPts val="0"/>
              </a:spcBef>
              <a:spcAft>
                <a:spcPts val="0"/>
              </a:spcAft>
              <a:buSzPts val="2000"/>
              <a:buNone/>
              <a:defRPr sz="2667"/>
            </a:lvl9pPr>
          </a:lstStyle>
          <a:p>
            <a:endParaRPr/>
          </a:p>
        </p:txBody>
      </p:sp>
      <p:sp>
        <p:nvSpPr>
          <p:cNvPr id="44" name="Google Shape;44;p15"/>
          <p:cNvSpPr txBox="1">
            <a:spLocks noGrp="1"/>
          </p:cNvSpPr>
          <p:nvPr>
            <p:ph type="title" idx="19"/>
          </p:nvPr>
        </p:nvSpPr>
        <p:spPr>
          <a:xfrm>
            <a:off x="7769400" y="4604087"/>
            <a:ext cx="3122400" cy="84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45" name="Google Shape;45;p15"/>
          <p:cNvSpPr txBox="1">
            <a:spLocks noGrp="1"/>
          </p:cNvSpPr>
          <p:nvPr>
            <p:ph type="subTitle" idx="20"/>
          </p:nvPr>
        </p:nvSpPr>
        <p:spPr>
          <a:xfrm>
            <a:off x="7769400" y="5128353"/>
            <a:ext cx="3122400" cy="92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67"/>
            </a:lvl1pPr>
            <a:lvl2pPr lvl="1" algn="ctr">
              <a:lnSpc>
                <a:spcPct val="100000"/>
              </a:lnSpc>
              <a:spcBef>
                <a:spcPts val="0"/>
              </a:spcBef>
              <a:spcAft>
                <a:spcPts val="0"/>
              </a:spcAft>
              <a:buSzPts val="1100"/>
              <a:buNone/>
              <a:defRPr sz="1467"/>
            </a:lvl2pPr>
            <a:lvl3pPr lvl="2" algn="ctr">
              <a:lnSpc>
                <a:spcPct val="100000"/>
              </a:lnSpc>
              <a:spcBef>
                <a:spcPts val="0"/>
              </a:spcBef>
              <a:spcAft>
                <a:spcPts val="0"/>
              </a:spcAft>
              <a:buSzPts val="1100"/>
              <a:buNone/>
              <a:defRPr sz="1467"/>
            </a:lvl3pPr>
            <a:lvl4pPr lvl="3" algn="ctr">
              <a:lnSpc>
                <a:spcPct val="100000"/>
              </a:lnSpc>
              <a:spcBef>
                <a:spcPts val="0"/>
              </a:spcBef>
              <a:spcAft>
                <a:spcPts val="0"/>
              </a:spcAft>
              <a:buSzPts val="1100"/>
              <a:buNone/>
              <a:defRPr sz="1467"/>
            </a:lvl4pPr>
            <a:lvl5pPr lvl="4" algn="ctr">
              <a:lnSpc>
                <a:spcPct val="100000"/>
              </a:lnSpc>
              <a:spcBef>
                <a:spcPts val="0"/>
              </a:spcBef>
              <a:spcAft>
                <a:spcPts val="0"/>
              </a:spcAft>
              <a:buSzPts val="1100"/>
              <a:buNone/>
              <a:defRPr sz="1467"/>
            </a:lvl5pPr>
            <a:lvl6pPr lvl="5" algn="ctr">
              <a:lnSpc>
                <a:spcPct val="100000"/>
              </a:lnSpc>
              <a:spcBef>
                <a:spcPts val="0"/>
              </a:spcBef>
              <a:spcAft>
                <a:spcPts val="0"/>
              </a:spcAft>
              <a:buSzPts val="1100"/>
              <a:buNone/>
              <a:defRPr sz="1467"/>
            </a:lvl6pPr>
            <a:lvl7pPr lvl="6" algn="ctr">
              <a:lnSpc>
                <a:spcPct val="100000"/>
              </a:lnSpc>
              <a:spcBef>
                <a:spcPts val="0"/>
              </a:spcBef>
              <a:spcAft>
                <a:spcPts val="0"/>
              </a:spcAft>
              <a:buSzPts val="1100"/>
              <a:buNone/>
              <a:defRPr sz="1467"/>
            </a:lvl7pPr>
            <a:lvl8pPr lvl="7" algn="ctr">
              <a:lnSpc>
                <a:spcPct val="100000"/>
              </a:lnSpc>
              <a:spcBef>
                <a:spcPts val="0"/>
              </a:spcBef>
              <a:spcAft>
                <a:spcPts val="0"/>
              </a:spcAft>
              <a:buSzPts val="1100"/>
              <a:buNone/>
              <a:defRPr sz="1467"/>
            </a:lvl8pPr>
            <a:lvl9pPr lvl="8" algn="ctr">
              <a:lnSpc>
                <a:spcPct val="100000"/>
              </a:lnSpc>
              <a:spcBef>
                <a:spcPts val="0"/>
              </a:spcBef>
              <a:spcAft>
                <a:spcPts val="0"/>
              </a:spcAft>
              <a:buSzPts val="1100"/>
              <a:buNone/>
              <a:defRPr sz="1467"/>
            </a:lvl9pPr>
          </a:lstStyle>
          <a:p>
            <a:endParaRPr/>
          </a:p>
        </p:txBody>
      </p:sp>
      <p:sp>
        <p:nvSpPr>
          <p:cNvPr id="46" name="Google Shape;46;p15"/>
          <p:cNvSpPr txBox="1"/>
          <p:nvPr/>
        </p:nvSpPr>
        <p:spPr>
          <a:xfrm>
            <a:off x="11411541" y="6383931"/>
            <a:ext cx="598400" cy="307722"/>
          </a:xfrm>
          <a:prstGeom prst="rect">
            <a:avLst/>
          </a:prstGeom>
          <a:noFill/>
          <a:ln>
            <a:noFill/>
          </a:ln>
        </p:spPr>
        <p:txBody>
          <a:bodyPr spcFirstLastPara="1" wrap="square" lIns="121900" tIns="60933" rIns="121900" bIns="60933" anchor="t" anchorCtr="0">
            <a:sp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1200" b="0" i="0" u="none" strike="noStrike" cap="none">
                <a:solidFill>
                  <a:srgbClr val="000000"/>
                </a:solidFill>
                <a:latin typeface="Open Sans"/>
                <a:ea typeface="Open Sans"/>
                <a:cs typeface="Open Sans"/>
                <a:sym typeface="Open Sans"/>
              </a:rPr>
              <a:pPr marL="0" marR="0" lvl="0" indent="0" algn="l" rtl="0">
                <a:lnSpc>
                  <a:spcPct val="100000"/>
                </a:lnSpc>
                <a:spcBef>
                  <a:spcPts val="0"/>
                </a:spcBef>
                <a:spcAft>
                  <a:spcPts val="0"/>
                </a:spcAft>
                <a:buClr>
                  <a:srgbClr val="000000"/>
                </a:buClr>
                <a:buSzPts val="900"/>
                <a:buFont typeface="Arial"/>
                <a:buNone/>
              </a:pPr>
              <a:t>‹#›</a:t>
            </a:fld>
            <a:endParaRPr sz="1200" b="0" i="0" u="none" strike="noStrike" cap="none">
              <a:solidFill>
                <a:srgbClr val="000000"/>
              </a:solidFill>
              <a:latin typeface="Open Sans"/>
              <a:ea typeface="Open Sans"/>
              <a:cs typeface="Open Sans"/>
              <a:sym typeface="Open Sans"/>
            </a:endParaRPr>
          </a:p>
        </p:txBody>
      </p:sp>
    </p:spTree>
    <p:extLst>
      <p:ext uri="{BB962C8B-B14F-4D97-AF65-F5344CB8AC3E}">
        <p14:creationId xmlns:p14="http://schemas.microsoft.com/office/powerpoint/2010/main" val="3650385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926670A3-6EC0-4FAC-B659-C21AB0024915}" type="datetime1">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6E83EC-1AE4-4B7D-B2D6-EE4F0F4FD02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61370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7E6766-C46E-4BCD-BE03-054FA3FF3B3A}" type="datetime1">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6E83EC-1AE4-4B7D-B2D6-EE4F0F4FD02F}" type="slidenum">
              <a:rPr lang="en-US" smtClean="0"/>
              <a:t>‹#›</a:t>
            </a:fld>
            <a:endParaRPr lang="en-US"/>
          </a:p>
        </p:txBody>
      </p:sp>
    </p:spTree>
    <p:extLst>
      <p:ext uri="{BB962C8B-B14F-4D97-AF65-F5344CB8AC3E}">
        <p14:creationId xmlns:p14="http://schemas.microsoft.com/office/powerpoint/2010/main" val="28900206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D8500D-4A22-48EB-A5B1-D9C59648BC84}" type="datetime1">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6E83EC-1AE4-4B7D-B2D6-EE4F0F4FD02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43255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9037027-E611-4656-A04F-8DED938691A0}" type="datetime1">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6E83EC-1AE4-4B7D-B2D6-EE4F0F4FD02F}" type="slidenum">
              <a:rPr lang="en-US" smtClean="0"/>
              <a:t>‹#›</a:t>
            </a:fld>
            <a:endParaRPr lang="en-US"/>
          </a:p>
        </p:txBody>
      </p:sp>
    </p:spTree>
    <p:extLst>
      <p:ext uri="{BB962C8B-B14F-4D97-AF65-F5344CB8AC3E}">
        <p14:creationId xmlns:p14="http://schemas.microsoft.com/office/powerpoint/2010/main" val="36594941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125C80C-B4EE-429D-80B5-F300DC22ECA6}" type="datetime1">
              <a:rPr lang="en-US" smtClean="0"/>
              <a:t>11/30/2022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6E83EC-1AE4-4B7D-B2D6-EE4F0F4FD02F}" type="slidenum">
              <a:rPr lang="en-US" smtClean="0"/>
              <a:t>‹#›</a:t>
            </a:fld>
            <a:endParaRPr lang="en-US"/>
          </a:p>
        </p:txBody>
      </p:sp>
    </p:spTree>
    <p:extLst>
      <p:ext uri="{BB962C8B-B14F-4D97-AF65-F5344CB8AC3E}">
        <p14:creationId xmlns:p14="http://schemas.microsoft.com/office/powerpoint/2010/main" val="2505339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2FD942A-9914-40B7-B117-02CFB5377B7E}" type="datetime1">
              <a:rPr lang="en-US" smtClean="0"/>
              <a:t>11/30/2022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6E83EC-1AE4-4B7D-B2D6-EE4F0F4FD02F}" type="slidenum">
              <a:rPr lang="en-US" smtClean="0"/>
              <a:t>‹#›</a:t>
            </a:fld>
            <a:endParaRPr lang="en-US"/>
          </a:p>
        </p:txBody>
      </p:sp>
    </p:spTree>
    <p:extLst>
      <p:ext uri="{BB962C8B-B14F-4D97-AF65-F5344CB8AC3E}">
        <p14:creationId xmlns:p14="http://schemas.microsoft.com/office/powerpoint/2010/main" val="37290270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FBE4463-6158-442C-A384-4896B4E5AF82}" type="datetime1">
              <a:rPr lang="en-US" smtClean="0"/>
              <a:t>11/30/2022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716E83EC-1AE4-4B7D-B2D6-EE4F0F4FD02F}" type="slidenum">
              <a:rPr lang="en-US" smtClean="0"/>
              <a:t>‹#›</a:t>
            </a:fld>
            <a:endParaRPr lang="en-US"/>
          </a:p>
        </p:txBody>
      </p:sp>
    </p:spTree>
    <p:extLst>
      <p:ext uri="{BB962C8B-B14F-4D97-AF65-F5344CB8AC3E}">
        <p14:creationId xmlns:p14="http://schemas.microsoft.com/office/powerpoint/2010/main" val="260230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518B1-C16C-C4B1-31AE-72A092E94E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2C4C41-E984-BE2F-FC27-EAC3A94484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7B28C-73B4-DBE4-381C-D2AC68CC78D0}"/>
              </a:ext>
            </a:extLst>
          </p:cNvPr>
          <p:cNvSpPr>
            <a:spLocks noGrp="1"/>
          </p:cNvSpPr>
          <p:nvPr>
            <p:ph type="dt" sz="half" idx="10"/>
          </p:nvPr>
        </p:nvSpPr>
        <p:spPr/>
        <p:txBody>
          <a:bodyPr/>
          <a:lstStyle/>
          <a:p>
            <a:fld id="{3BC4702C-6BF5-4F7E-9E50-E53B2B0104DF}" type="datetime1">
              <a:rPr lang="en-US" smtClean="0"/>
              <a:t>11/30/2022</a:t>
            </a:fld>
            <a:endParaRPr lang="en-US"/>
          </a:p>
        </p:txBody>
      </p:sp>
      <p:sp>
        <p:nvSpPr>
          <p:cNvPr id="5" name="Footer Placeholder 4">
            <a:extLst>
              <a:ext uri="{FF2B5EF4-FFF2-40B4-BE49-F238E27FC236}">
                <a16:creationId xmlns:a16="http://schemas.microsoft.com/office/drawing/2014/main" id="{3EF7536B-BB23-9D97-E719-F9149A0233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3ED860-E326-CACF-B1F7-B4136264B659}"/>
              </a:ext>
            </a:extLst>
          </p:cNvPr>
          <p:cNvSpPr>
            <a:spLocks noGrp="1"/>
          </p:cNvSpPr>
          <p:nvPr>
            <p:ph type="sldNum" sz="quarter" idx="12"/>
          </p:nvPr>
        </p:nvSpPr>
        <p:spPr/>
        <p:txBody>
          <a:bodyPr/>
          <a:lstStyle/>
          <a:p>
            <a:fld id="{716E83EC-1AE4-4B7D-B2D6-EE4F0F4FD02F}" type="slidenum">
              <a:rPr lang="en-US" smtClean="0"/>
              <a:t>‹#›</a:t>
            </a:fld>
            <a:endParaRPr lang="en-US"/>
          </a:p>
        </p:txBody>
      </p:sp>
    </p:spTree>
    <p:extLst>
      <p:ext uri="{BB962C8B-B14F-4D97-AF65-F5344CB8AC3E}">
        <p14:creationId xmlns:p14="http://schemas.microsoft.com/office/powerpoint/2010/main" val="1617233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28EBA48-54CE-4833-A7D8-77D826A5DCEA}" type="datetime1">
              <a:rPr lang="en-US" smtClean="0"/>
              <a:t>11/30/2022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16E83EC-1AE4-4B7D-B2D6-EE4F0F4FD02F}" type="slidenum">
              <a:rPr lang="en-US" smtClean="0"/>
              <a:t>‹#›</a:t>
            </a:fld>
            <a:endParaRPr lang="en-US"/>
          </a:p>
        </p:txBody>
      </p:sp>
    </p:spTree>
    <p:extLst>
      <p:ext uri="{BB962C8B-B14F-4D97-AF65-F5344CB8AC3E}">
        <p14:creationId xmlns:p14="http://schemas.microsoft.com/office/powerpoint/2010/main" val="36000960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A90E9CD-E14B-4424-A7C9-FFBE52C49460}" type="datetime1">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6E83EC-1AE4-4B7D-B2D6-EE4F0F4FD02F}" type="slidenum">
              <a:rPr lang="en-US" smtClean="0"/>
              <a:t>‹#›</a:t>
            </a:fld>
            <a:endParaRPr lang="en-US"/>
          </a:p>
        </p:txBody>
      </p:sp>
    </p:spTree>
    <p:extLst>
      <p:ext uri="{BB962C8B-B14F-4D97-AF65-F5344CB8AC3E}">
        <p14:creationId xmlns:p14="http://schemas.microsoft.com/office/powerpoint/2010/main" val="41325049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26434A-C0A2-49F2-89A8-1D00E81AA574}" type="datetime1">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6E83EC-1AE4-4B7D-B2D6-EE4F0F4FD02F}" type="slidenum">
              <a:rPr lang="en-US" smtClean="0"/>
              <a:t>‹#›</a:t>
            </a:fld>
            <a:endParaRPr lang="en-US"/>
          </a:p>
        </p:txBody>
      </p:sp>
    </p:spTree>
    <p:extLst>
      <p:ext uri="{BB962C8B-B14F-4D97-AF65-F5344CB8AC3E}">
        <p14:creationId xmlns:p14="http://schemas.microsoft.com/office/powerpoint/2010/main" val="1086766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4EEA331-AA61-4C8A-A686-ACB906A97D39}" type="datetime1">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6E83EC-1AE4-4B7D-B2D6-EE4F0F4FD02F}" type="slidenum">
              <a:rPr lang="en-US" smtClean="0"/>
              <a:t>‹#›</a:t>
            </a:fld>
            <a:endParaRPr lang="en-US"/>
          </a:p>
        </p:txBody>
      </p:sp>
    </p:spTree>
    <p:extLst>
      <p:ext uri="{BB962C8B-B14F-4D97-AF65-F5344CB8AC3E}">
        <p14:creationId xmlns:p14="http://schemas.microsoft.com/office/powerpoint/2010/main" val="37150177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1300200" y="1011220"/>
            <a:ext cx="3122400" cy="681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667"/>
            </a:lvl1pPr>
            <a:lvl2pPr lvl="1" algn="ctr">
              <a:lnSpc>
                <a:spcPct val="100000"/>
              </a:lnSpc>
              <a:spcBef>
                <a:spcPts val="0"/>
              </a:spcBef>
              <a:spcAft>
                <a:spcPts val="0"/>
              </a:spcAft>
              <a:buSzPts val="2000"/>
              <a:buNone/>
              <a:defRPr sz="2667"/>
            </a:lvl2pPr>
            <a:lvl3pPr lvl="2" algn="ctr">
              <a:lnSpc>
                <a:spcPct val="100000"/>
              </a:lnSpc>
              <a:spcBef>
                <a:spcPts val="0"/>
              </a:spcBef>
              <a:spcAft>
                <a:spcPts val="0"/>
              </a:spcAft>
              <a:buSzPts val="2000"/>
              <a:buNone/>
              <a:defRPr sz="2667"/>
            </a:lvl3pPr>
            <a:lvl4pPr lvl="3" algn="ctr">
              <a:lnSpc>
                <a:spcPct val="100000"/>
              </a:lnSpc>
              <a:spcBef>
                <a:spcPts val="0"/>
              </a:spcBef>
              <a:spcAft>
                <a:spcPts val="0"/>
              </a:spcAft>
              <a:buSzPts val="2000"/>
              <a:buNone/>
              <a:defRPr sz="2667"/>
            </a:lvl4pPr>
            <a:lvl5pPr lvl="4" algn="ctr">
              <a:lnSpc>
                <a:spcPct val="100000"/>
              </a:lnSpc>
              <a:spcBef>
                <a:spcPts val="0"/>
              </a:spcBef>
              <a:spcAft>
                <a:spcPts val="0"/>
              </a:spcAft>
              <a:buSzPts val="2000"/>
              <a:buNone/>
              <a:defRPr sz="2667"/>
            </a:lvl5pPr>
            <a:lvl6pPr lvl="5" algn="ctr">
              <a:lnSpc>
                <a:spcPct val="100000"/>
              </a:lnSpc>
              <a:spcBef>
                <a:spcPts val="0"/>
              </a:spcBef>
              <a:spcAft>
                <a:spcPts val="0"/>
              </a:spcAft>
              <a:buSzPts val="2000"/>
              <a:buNone/>
              <a:defRPr sz="2667"/>
            </a:lvl6pPr>
            <a:lvl7pPr lvl="6" algn="ctr">
              <a:lnSpc>
                <a:spcPct val="100000"/>
              </a:lnSpc>
              <a:spcBef>
                <a:spcPts val="0"/>
              </a:spcBef>
              <a:spcAft>
                <a:spcPts val="0"/>
              </a:spcAft>
              <a:buSzPts val="2000"/>
              <a:buNone/>
              <a:defRPr sz="2667"/>
            </a:lvl7pPr>
            <a:lvl8pPr lvl="7" algn="ctr">
              <a:lnSpc>
                <a:spcPct val="100000"/>
              </a:lnSpc>
              <a:spcBef>
                <a:spcPts val="0"/>
              </a:spcBef>
              <a:spcAft>
                <a:spcPts val="0"/>
              </a:spcAft>
              <a:buSzPts val="2000"/>
              <a:buNone/>
              <a:defRPr sz="2667"/>
            </a:lvl8pPr>
            <a:lvl9pPr lvl="8" algn="ctr">
              <a:lnSpc>
                <a:spcPct val="100000"/>
              </a:lnSpc>
              <a:spcBef>
                <a:spcPts val="0"/>
              </a:spcBef>
              <a:spcAft>
                <a:spcPts val="0"/>
              </a:spcAft>
              <a:buSzPts val="2000"/>
              <a:buNone/>
              <a:defRPr sz="2667"/>
            </a:lvl9pPr>
          </a:lstStyle>
          <a:p>
            <a:endParaRPr/>
          </a:p>
        </p:txBody>
      </p:sp>
      <p:sp>
        <p:nvSpPr>
          <p:cNvPr id="29" name="Google Shape;29;p15"/>
          <p:cNvSpPr txBox="1">
            <a:spLocks noGrp="1"/>
          </p:cNvSpPr>
          <p:nvPr>
            <p:ph type="title" idx="2"/>
          </p:nvPr>
        </p:nvSpPr>
        <p:spPr>
          <a:xfrm>
            <a:off x="1300200" y="1559087"/>
            <a:ext cx="3122400" cy="84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30" name="Google Shape;30;p15"/>
          <p:cNvSpPr txBox="1">
            <a:spLocks noGrp="1"/>
          </p:cNvSpPr>
          <p:nvPr>
            <p:ph type="subTitle" idx="1"/>
          </p:nvPr>
        </p:nvSpPr>
        <p:spPr>
          <a:xfrm>
            <a:off x="1300200" y="2083353"/>
            <a:ext cx="3122400" cy="92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67"/>
            </a:lvl1pPr>
            <a:lvl2pPr lvl="1" algn="ctr">
              <a:lnSpc>
                <a:spcPct val="100000"/>
              </a:lnSpc>
              <a:spcBef>
                <a:spcPts val="0"/>
              </a:spcBef>
              <a:spcAft>
                <a:spcPts val="0"/>
              </a:spcAft>
              <a:buSzPts val="1100"/>
              <a:buNone/>
              <a:defRPr sz="1467"/>
            </a:lvl2pPr>
            <a:lvl3pPr lvl="2" algn="ctr">
              <a:lnSpc>
                <a:spcPct val="100000"/>
              </a:lnSpc>
              <a:spcBef>
                <a:spcPts val="0"/>
              </a:spcBef>
              <a:spcAft>
                <a:spcPts val="0"/>
              </a:spcAft>
              <a:buSzPts val="1100"/>
              <a:buNone/>
              <a:defRPr sz="1467"/>
            </a:lvl3pPr>
            <a:lvl4pPr lvl="3" algn="ctr">
              <a:lnSpc>
                <a:spcPct val="100000"/>
              </a:lnSpc>
              <a:spcBef>
                <a:spcPts val="0"/>
              </a:spcBef>
              <a:spcAft>
                <a:spcPts val="0"/>
              </a:spcAft>
              <a:buSzPts val="1100"/>
              <a:buNone/>
              <a:defRPr sz="1467"/>
            </a:lvl4pPr>
            <a:lvl5pPr lvl="4" algn="ctr">
              <a:lnSpc>
                <a:spcPct val="100000"/>
              </a:lnSpc>
              <a:spcBef>
                <a:spcPts val="0"/>
              </a:spcBef>
              <a:spcAft>
                <a:spcPts val="0"/>
              </a:spcAft>
              <a:buSzPts val="1100"/>
              <a:buNone/>
              <a:defRPr sz="1467"/>
            </a:lvl5pPr>
            <a:lvl6pPr lvl="5" algn="ctr">
              <a:lnSpc>
                <a:spcPct val="100000"/>
              </a:lnSpc>
              <a:spcBef>
                <a:spcPts val="0"/>
              </a:spcBef>
              <a:spcAft>
                <a:spcPts val="0"/>
              </a:spcAft>
              <a:buSzPts val="1100"/>
              <a:buNone/>
              <a:defRPr sz="1467"/>
            </a:lvl6pPr>
            <a:lvl7pPr lvl="6" algn="ctr">
              <a:lnSpc>
                <a:spcPct val="100000"/>
              </a:lnSpc>
              <a:spcBef>
                <a:spcPts val="0"/>
              </a:spcBef>
              <a:spcAft>
                <a:spcPts val="0"/>
              </a:spcAft>
              <a:buSzPts val="1100"/>
              <a:buNone/>
              <a:defRPr sz="1467"/>
            </a:lvl7pPr>
            <a:lvl8pPr lvl="7" algn="ctr">
              <a:lnSpc>
                <a:spcPct val="100000"/>
              </a:lnSpc>
              <a:spcBef>
                <a:spcPts val="0"/>
              </a:spcBef>
              <a:spcAft>
                <a:spcPts val="0"/>
              </a:spcAft>
              <a:buSzPts val="1100"/>
              <a:buNone/>
              <a:defRPr sz="1467"/>
            </a:lvl8pPr>
            <a:lvl9pPr lvl="8" algn="ctr">
              <a:lnSpc>
                <a:spcPct val="100000"/>
              </a:lnSpc>
              <a:spcBef>
                <a:spcPts val="0"/>
              </a:spcBef>
              <a:spcAft>
                <a:spcPts val="0"/>
              </a:spcAft>
              <a:buSzPts val="1100"/>
              <a:buNone/>
              <a:defRPr sz="1467"/>
            </a:lvl9pPr>
          </a:lstStyle>
          <a:p>
            <a:endParaRPr/>
          </a:p>
        </p:txBody>
      </p:sp>
      <p:sp>
        <p:nvSpPr>
          <p:cNvPr id="31" name="Google Shape;31;p15"/>
          <p:cNvSpPr txBox="1">
            <a:spLocks noGrp="1"/>
          </p:cNvSpPr>
          <p:nvPr>
            <p:ph type="title" idx="3"/>
          </p:nvPr>
        </p:nvSpPr>
        <p:spPr>
          <a:xfrm>
            <a:off x="4534800" y="1011220"/>
            <a:ext cx="3122400" cy="681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667"/>
            </a:lvl1pPr>
            <a:lvl2pPr lvl="1" algn="ctr">
              <a:lnSpc>
                <a:spcPct val="100000"/>
              </a:lnSpc>
              <a:spcBef>
                <a:spcPts val="0"/>
              </a:spcBef>
              <a:spcAft>
                <a:spcPts val="0"/>
              </a:spcAft>
              <a:buSzPts val="2000"/>
              <a:buNone/>
              <a:defRPr sz="2667"/>
            </a:lvl2pPr>
            <a:lvl3pPr lvl="2" algn="ctr">
              <a:lnSpc>
                <a:spcPct val="100000"/>
              </a:lnSpc>
              <a:spcBef>
                <a:spcPts val="0"/>
              </a:spcBef>
              <a:spcAft>
                <a:spcPts val="0"/>
              </a:spcAft>
              <a:buSzPts val="2000"/>
              <a:buNone/>
              <a:defRPr sz="2667"/>
            </a:lvl3pPr>
            <a:lvl4pPr lvl="3" algn="ctr">
              <a:lnSpc>
                <a:spcPct val="100000"/>
              </a:lnSpc>
              <a:spcBef>
                <a:spcPts val="0"/>
              </a:spcBef>
              <a:spcAft>
                <a:spcPts val="0"/>
              </a:spcAft>
              <a:buSzPts val="2000"/>
              <a:buNone/>
              <a:defRPr sz="2667"/>
            </a:lvl4pPr>
            <a:lvl5pPr lvl="4" algn="ctr">
              <a:lnSpc>
                <a:spcPct val="100000"/>
              </a:lnSpc>
              <a:spcBef>
                <a:spcPts val="0"/>
              </a:spcBef>
              <a:spcAft>
                <a:spcPts val="0"/>
              </a:spcAft>
              <a:buSzPts val="2000"/>
              <a:buNone/>
              <a:defRPr sz="2667"/>
            </a:lvl5pPr>
            <a:lvl6pPr lvl="5" algn="ctr">
              <a:lnSpc>
                <a:spcPct val="100000"/>
              </a:lnSpc>
              <a:spcBef>
                <a:spcPts val="0"/>
              </a:spcBef>
              <a:spcAft>
                <a:spcPts val="0"/>
              </a:spcAft>
              <a:buSzPts val="2000"/>
              <a:buNone/>
              <a:defRPr sz="2667"/>
            </a:lvl6pPr>
            <a:lvl7pPr lvl="6" algn="ctr">
              <a:lnSpc>
                <a:spcPct val="100000"/>
              </a:lnSpc>
              <a:spcBef>
                <a:spcPts val="0"/>
              </a:spcBef>
              <a:spcAft>
                <a:spcPts val="0"/>
              </a:spcAft>
              <a:buSzPts val="2000"/>
              <a:buNone/>
              <a:defRPr sz="2667"/>
            </a:lvl7pPr>
            <a:lvl8pPr lvl="7" algn="ctr">
              <a:lnSpc>
                <a:spcPct val="100000"/>
              </a:lnSpc>
              <a:spcBef>
                <a:spcPts val="0"/>
              </a:spcBef>
              <a:spcAft>
                <a:spcPts val="0"/>
              </a:spcAft>
              <a:buSzPts val="2000"/>
              <a:buNone/>
              <a:defRPr sz="2667"/>
            </a:lvl8pPr>
            <a:lvl9pPr lvl="8" algn="ctr">
              <a:lnSpc>
                <a:spcPct val="100000"/>
              </a:lnSpc>
              <a:spcBef>
                <a:spcPts val="0"/>
              </a:spcBef>
              <a:spcAft>
                <a:spcPts val="0"/>
              </a:spcAft>
              <a:buSzPts val="2000"/>
              <a:buNone/>
              <a:defRPr sz="2667"/>
            </a:lvl9pPr>
          </a:lstStyle>
          <a:p>
            <a:endParaRPr/>
          </a:p>
        </p:txBody>
      </p:sp>
      <p:sp>
        <p:nvSpPr>
          <p:cNvPr id="32" name="Google Shape;32;p15"/>
          <p:cNvSpPr txBox="1">
            <a:spLocks noGrp="1"/>
          </p:cNvSpPr>
          <p:nvPr>
            <p:ph type="title" idx="4"/>
          </p:nvPr>
        </p:nvSpPr>
        <p:spPr>
          <a:xfrm>
            <a:off x="4534800" y="1559087"/>
            <a:ext cx="3122400" cy="84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33" name="Google Shape;33;p15"/>
          <p:cNvSpPr txBox="1">
            <a:spLocks noGrp="1"/>
          </p:cNvSpPr>
          <p:nvPr>
            <p:ph type="subTitle" idx="5"/>
          </p:nvPr>
        </p:nvSpPr>
        <p:spPr>
          <a:xfrm>
            <a:off x="4534800" y="2083353"/>
            <a:ext cx="3122400" cy="92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67"/>
            </a:lvl1pPr>
            <a:lvl2pPr lvl="1" algn="ctr">
              <a:lnSpc>
                <a:spcPct val="100000"/>
              </a:lnSpc>
              <a:spcBef>
                <a:spcPts val="0"/>
              </a:spcBef>
              <a:spcAft>
                <a:spcPts val="0"/>
              </a:spcAft>
              <a:buSzPts val="1100"/>
              <a:buNone/>
              <a:defRPr sz="1467"/>
            </a:lvl2pPr>
            <a:lvl3pPr lvl="2" algn="ctr">
              <a:lnSpc>
                <a:spcPct val="100000"/>
              </a:lnSpc>
              <a:spcBef>
                <a:spcPts val="0"/>
              </a:spcBef>
              <a:spcAft>
                <a:spcPts val="0"/>
              </a:spcAft>
              <a:buSzPts val="1100"/>
              <a:buNone/>
              <a:defRPr sz="1467"/>
            </a:lvl3pPr>
            <a:lvl4pPr lvl="3" algn="ctr">
              <a:lnSpc>
                <a:spcPct val="100000"/>
              </a:lnSpc>
              <a:spcBef>
                <a:spcPts val="0"/>
              </a:spcBef>
              <a:spcAft>
                <a:spcPts val="0"/>
              </a:spcAft>
              <a:buSzPts val="1100"/>
              <a:buNone/>
              <a:defRPr sz="1467"/>
            </a:lvl4pPr>
            <a:lvl5pPr lvl="4" algn="ctr">
              <a:lnSpc>
                <a:spcPct val="100000"/>
              </a:lnSpc>
              <a:spcBef>
                <a:spcPts val="0"/>
              </a:spcBef>
              <a:spcAft>
                <a:spcPts val="0"/>
              </a:spcAft>
              <a:buSzPts val="1100"/>
              <a:buNone/>
              <a:defRPr sz="1467"/>
            </a:lvl5pPr>
            <a:lvl6pPr lvl="5" algn="ctr">
              <a:lnSpc>
                <a:spcPct val="100000"/>
              </a:lnSpc>
              <a:spcBef>
                <a:spcPts val="0"/>
              </a:spcBef>
              <a:spcAft>
                <a:spcPts val="0"/>
              </a:spcAft>
              <a:buSzPts val="1100"/>
              <a:buNone/>
              <a:defRPr sz="1467"/>
            </a:lvl6pPr>
            <a:lvl7pPr lvl="6" algn="ctr">
              <a:lnSpc>
                <a:spcPct val="100000"/>
              </a:lnSpc>
              <a:spcBef>
                <a:spcPts val="0"/>
              </a:spcBef>
              <a:spcAft>
                <a:spcPts val="0"/>
              </a:spcAft>
              <a:buSzPts val="1100"/>
              <a:buNone/>
              <a:defRPr sz="1467"/>
            </a:lvl7pPr>
            <a:lvl8pPr lvl="7" algn="ctr">
              <a:lnSpc>
                <a:spcPct val="100000"/>
              </a:lnSpc>
              <a:spcBef>
                <a:spcPts val="0"/>
              </a:spcBef>
              <a:spcAft>
                <a:spcPts val="0"/>
              </a:spcAft>
              <a:buSzPts val="1100"/>
              <a:buNone/>
              <a:defRPr sz="1467"/>
            </a:lvl8pPr>
            <a:lvl9pPr lvl="8" algn="ctr">
              <a:lnSpc>
                <a:spcPct val="100000"/>
              </a:lnSpc>
              <a:spcBef>
                <a:spcPts val="0"/>
              </a:spcBef>
              <a:spcAft>
                <a:spcPts val="0"/>
              </a:spcAft>
              <a:buSzPts val="1100"/>
              <a:buNone/>
              <a:defRPr sz="1467"/>
            </a:lvl9pPr>
          </a:lstStyle>
          <a:p>
            <a:endParaRPr/>
          </a:p>
        </p:txBody>
      </p:sp>
      <p:sp>
        <p:nvSpPr>
          <p:cNvPr id="34" name="Google Shape;34;p15"/>
          <p:cNvSpPr txBox="1">
            <a:spLocks noGrp="1"/>
          </p:cNvSpPr>
          <p:nvPr>
            <p:ph type="title" idx="6"/>
          </p:nvPr>
        </p:nvSpPr>
        <p:spPr>
          <a:xfrm>
            <a:off x="7769400" y="1011220"/>
            <a:ext cx="3122400" cy="681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667"/>
            </a:lvl1pPr>
            <a:lvl2pPr lvl="1" algn="ctr">
              <a:lnSpc>
                <a:spcPct val="100000"/>
              </a:lnSpc>
              <a:spcBef>
                <a:spcPts val="0"/>
              </a:spcBef>
              <a:spcAft>
                <a:spcPts val="0"/>
              </a:spcAft>
              <a:buSzPts val="2000"/>
              <a:buNone/>
              <a:defRPr sz="2667"/>
            </a:lvl2pPr>
            <a:lvl3pPr lvl="2" algn="ctr">
              <a:lnSpc>
                <a:spcPct val="100000"/>
              </a:lnSpc>
              <a:spcBef>
                <a:spcPts val="0"/>
              </a:spcBef>
              <a:spcAft>
                <a:spcPts val="0"/>
              </a:spcAft>
              <a:buSzPts val="2000"/>
              <a:buNone/>
              <a:defRPr sz="2667"/>
            </a:lvl3pPr>
            <a:lvl4pPr lvl="3" algn="ctr">
              <a:lnSpc>
                <a:spcPct val="100000"/>
              </a:lnSpc>
              <a:spcBef>
                <a:spcPts val="0"/>
              </a:spcBef>
              <a:spcAft>
                <a:spcPts val="0"/>
              </a:spcAft>
              <a:buSzPts val="2000"/>
              <a:buNone/>
              <a:defRPr sz="2667"/>
            </a:lvl4pPr>
            <a:lvl5pPr lvl="4" algn="ctr">
              <a:lnSpc>
                <a:spcPct val="100000"/>
              </a:lnSpc>
              <a:spcBef>
                <a:spcPts val="0"/>
              </a:spcBef>
              <a:spcAft>
                <a:spcPts val="0"/>
              </a:spcAft>
              <a:buSzPts val="2000"/>
              <a:buNone/>
              <a:defRPr sz="2667"/>
            </a:lvl5pPr>
            <a:lvl6pPr lvl="5" algn="ctr">
              <a:lnSpc>
                <a:spcPct val="100000"/>
              </a:lnSpc>
              <a:spcBef>
                <a:spcPts val="0"/>
              </a:spcBef>
              <a:spcAft>
                <a:spcPts val="0"/>
              </a:spcAft>
              <a:buSzPts val="2000"/>
              <a:buNone/>
              <a:defRPr sz="2667"/>
            </a:lvl6pPr>
            <a:lvl7pPr lvl="6" algn="ctr">
              <a:lnSpc>
                <a:spcPct val="100000"/>
              </a:lnSpc>
              <a:spcBef>
                <a:spcPts val="0"/>
              </a:spcBef>
              <a:spcAft>
                <a:spcPts val="0"/>
              </a:spcAft>
              <a:buSzPts val="2000"/>
              <a:buNone/>
              <a:defRPr sz="2667"/>
            </a:lvl7pPr>
            <a:lvl8pPr lvl="7" algn="ctr">
              <a:lnSpc>
                <a:spcPct val="100000"/>
              </a:lnSpc>
              <a:spcBef>
                <a:spcPts val="0"/>
              </a:spcBef>
              <a:spcAft>
                <a:spcPts val="0"/>
              </a:spcAft>
              <a:buSzPts val="2000"/>
              <a:buNone/>
              <a:defRPr sz="2667"/>
            </a:lvl8pPr>
            <a:lvl9pPr lvl="8" algn="ctr">
              <a:lnSpc>
                <a:spcPct val="100000"/>
              </a:lnSpc>
              <a:spcBef>
                <a:spcPts val="0"/>
              </a:spcBef>
              <a:spcAft>
                <a:spcPts val="0"/>
              </a:spcAft>
              <a:buSzPts val="2000"/>
              <a:buNone/>
              <a:defRPr sz="2667"/>
            </a:lvl9pPr>
          </a:lstStyle>
          <a:p>
            <a:endParaRPr/>
          </a:p>
        </p:txBody>
      </p:sp>
      <p:sp>
        <p:nvSpPr>
          <p:cNvPr id="35" name="Google Shape;35;p15"/>
          <p:cNvSpPr txBox="1">
            <a:spLocks noGrp="1"/>
          </p:cNvSpPr>
          <p:nvPr>
            <p:ph type="title" idx="7"/>
          </p:nvPr>
        </p:nvSpPr>
        <p:spPr>
          <a:xfrm>
            <a:off x="7769400" y="1559087"/>
            <a:ext cx="3122400" cy="84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36" name="Google Shape;36;p15"/>
          <p:cNvSpPr txBox="1">
            <a:spLocks noGrp="1"/>
          </p:cNvSpPr>
          <p:nvPr>
            <p:ph type="subTitle" idx="8"/>
          </p:nvPr>
        </p:nvSpPr>
        <p:spPr>
          <a:xfrm>
            <a:off x="7769400" y="2083353"/>
            <a:ext cx="3122400" cy="92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67"/>
            </a:lvl1pPr>
            <a:lvl2pPr lvl="1" algn="ctr">
              <a:lnSpc>
                <a:spcPct val="100000"/>
              </a:lnSpc>
              <a:spcBef>
                <a:spcPts val="0"/>
              </a:spcBef>
              <a:spcAft>
                <a:spcPts val="0"/>
              </a:spcAft>
              <a:buSzPts val="1100"/>
              <a:buNone/>
              <a:defRPr sz="1467"/>
            </a:lvl2pPr>
            <a:lvl3pPr lvl="2" algn="ctr">
              <a:lnSpc>
                <a:spcPct val="100000"/>
              </a:lnSpc>
              <a:spcBef>
                <a:spcPts val="0"/>
              </a:spcBef>
              <a:spcAft>
                <a:spcPts val="0"/>
              </a:spcAft>
              <a:buSzPts val="1100"/>
              <a:buNone/>
              <a:defRPr sz="1467"/>
            </a:lvl3pPr>
            <a:lvl4pPr lvl="3" algn="ctr">
              <a:lnSpc>
                <a:spcPct val="100000"/>
              </a:lnSpc>
              <a:spcBef>
                <a:spcPts val="0"/>
              </a:spcBef>
              <a:spcAft>
                <a:spcPts val="0"/>
              </a:spcAft>
              <a:buSzPts val="1100"/>
              <a:buNone/>
              <a:defRPr sz="1467"/>
            </a:lvl4pPr>
            <a:lvl5pPr lvl="4" algn="ctr">
              <a:lnSpc>
                <a:spcPct val="100000"/>
              </a:lnSpc>
              <a:spcBef>
                <a:spcPts val="0"/>
              </a:spcBef>
              <a:spcAft>
                <a:spcPts val="0"/>
              </a:spcAft>
              <a:buSzPts val="1100"/>
              <a:buNone/>
              <a:defRPr sz="1467"/>
            </a:lvl5pPr>
            <a:lvl6pPr lvl="5" algn="ctr">
              <a:lnSpc>
                <a:spcPct val="100000"/>
              </a:lnSpc>
              <a:spcBef>
                <a:spcPts val="0"/>
              </a:spcBef>
              <a:spcAft>
                <a:spcPts val="0"/>
              </a:spcAft>
              <a:buSzPts val="1100"/>
              <a:buNone/>
              <a:defRPr sz="1467"/>
            </a:lvl6pPr>
            <a:lvl7pPr lvl="6" algn="ctr">
              <a:lnSpc>
                <a:spcPct val="100000"/>
              </a:lnSpc>
              <a:spcBef>
                <a:spcPts val="0"/>
              </a:spcBef>
              <a:spcAft>
                <a:spcPts val="0"/>
              </a:spcAft>
              <a:buSzPts val="1100"/>
              <a:buNone/>
              <a:defRPr sz="1467"/>
            </a:lvl7pPr>
            <a:lvl8pPr lvl="7" algn="ctr">
              <a:lnSpc>
                <a:spcPct val="100000"/>
              </a:lnSpc>
              <a:spcBef>
                <a:spcPts val="0"/>
              </a:spcBef>
              <a:spcAft>
                <a:spcPts val="0"/>
              </a:spcAft>
              <a:buSzPts val="1100"/>
              <a:buNone/>
              <a:defRPr sz="1467"/>
            </a:lvl8pPr>
            <a:lvl9pPr lvl="8" algn="ctr">
              <a:lnSpc>
                <a:spcPct val="100000"/>
              </a:lnSpc>
              <a:spcBef>
                <a:spcPts val="0"/>
              </a:spcBef>
              <a:spcAft>
                <a:spcPts val="0"/>
              </a:spcAft>
              <a:buSzPts val="1100"/>
              <a:buNone/>
              <a:defRPr sz="1467"/>
            </a:lvl9pPr>
          </a:lstStyle>
          <a:p>
            <a:endParaRPr/>
          </a:p>
        </p:txBody>
      </p:sp>
      <p:sp>
        <p:nvSpPr>
          <p:cNvPr id="37" name="Google Shape;37;p15"/>
          <p:cNvSpPr txBox="1">
            <a:spLocks noGrp="1"/>
          </p:cNvSpPr>
          <p:nvPr>
            <p:ph type="title" idx="9"/>
          </p:nvPr>
        </p:nvSpPr>
        <p:spPr>
          <a:xfrm>
            <a:off x="1300200" y="4056220"/>
            <a:ext cx="3122400" cy="681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667"/>
            </a:lvl1pPr>
            <a:lvl2pPr lvl="1" algn="ctr">
              <a:lnSpc>
                <a:spcPct val="100000"/>
              </a:lnSpc>
              <a:spcBef>
                <a:spcPts val="0"/>
              </a:spcBef>
              <a:spcAft>
                <a:spcPts val="0"/>
              </a:spcAft>
              <a:buSzPts val="2000"/>
              <a:buNone/>
              <a:defRPr sz="2667"/>
            </a:lvl2pPr>
            <a:lvl3pPr lvl="2" algn="ctr">
              <a:lnSpc>
                <a:spcPct val="100000"/>
              </a:lnSpc>
              <a:spcBef>
                <a:spcPts val="0"/>
              </a:spcBef>
              <a:spcAft>
                <a:spcPts val="0"/>
              </a:spcAft>
              <a:buSzPts val="2000"/>
              <a:buNone/>
              <a:defRPr sz="2667"/>
            </a:lvl3pPr>
            <a:lvl4pPr lvl="3" algn="ctr">
              <a:lnSpc>
                <a:spcPct val="100000"/>
              </a:lnSpc>
              <a:spcBef>
                <a:spcPts val="0"/>
              </a:spcBef>
              <a:spcAft>
                <a:spcPts val="0"/>
              </a:spcAft>
              <a:buSzPts val="2000"/>
              <a:buNone/>
              <a:defRPr sz="2667"/>
            </a:lvl4pPr>
            <a:lvl5pPr lvl="4" algn="ctr">
              <a:lnSpc>
                <a:spcPct val="100000"/>
              </a:lnSpc>
              <a:spcBef>
                <a:spcPts val="0"/>
              </a:spcBef>
              <a:spcAft>
                <a:spcPts val="0"/>
              </a:spcAft>
              <a:buSzPts val="2000"/>
              <a:buNone/>
              <a:defRPr sz="2667"/>
            </a:lvl5pPr>
            <a:lvl6pPr lvl="5" algn="ctr">
              <a:lnSpc>
                <a:spcPct val="100000"/>
              </a:lnSpc>
              <a:spcBef>
                <a:spcPts val="0"/>
              </a:spcBef>
              <a:spcAft>
                <a:spcPts val="0"/>
              </a:spcAft>
              <a:buSzPts val="2000"/>
              <a:buNone/>
              <a:defRPr sz="2667"/>
            </a:lvl6pPr>
            <a:lvl7pPr lvl="6" algn="ctr">
              <a:lnSpc>
                <a:spcPct val="100000"/>
              </a:lnSpc>
              <a:spcBef>
                <a:spcPts val="0"/>
              </a:spcBef>
              <a:spcAft>
                <a:spcPts val="0"/>
              </a:spcAft>
              <a:buSzPts val="2000"/>
              <a:buNone/>
              <a:defRPr sz="2667"/>
            </a:lvl7pPr>
            <a:lvl8pPr lvl="7" algn="ctr">
              <a:lnSpc>
                <a:spcPct val="100000"/>
              </a:lnSpc>
              <a:spcBef>
                <a:spcPts val="0"/>
              </a:spcBef>
              <a:spcAft>
                <a:spcPts val="0"/>
              </a:spcAft>
              <a:buSzPts val="2000"/>
              <a:buNone/>
              <a:defRPr sz="2667"/>
            </a:lvl8pPr>
            <a:lvl9pPr lvl="8" algn="ctr">
              <a:lnSpc>
                <a:spcPct val="100000"/>
              </a:lnSpc>
              <a:spcBef>
                <a:spcPts val="0"/>
              </a:spcBef>
              <a:spcAft>
                <a:spcPts val="0"/>
              </a:spcAft>
              <a:buSzPts val="2000"/>
              <a:buNone/>
              <a:defRPr sz="2667"/>
            </a:lvl9pPr>
          </a:lstStyle>
          <a:p>
            <a:endParaRPr/>
          </a:p>
        </p:txBody>
      </p:sp>
      <p:sp>
        <p:nvSpPr>
          <p:cNvPr id="38" name="Google Shape;38;p15"/>
          <p:cNvSpPr txBox="1">
            <a:spLocks noGrp="1"/>
          </p:cNvSpPr>
          <p:nvPr>
            <p:ph type="title" idx="13"/>
          </p:nvPr>
        </p:nvSpPr>
        <p:spPr>
          <a:xfrm>
            <a:off x="1300200" y="4604087"/>
            <a:ext cx="3122400" cy="84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39" name="Google Shape;39;p15"/>
          <p:cNvSpPr txBox="1">
            <a:spLocks noGrp="1"/>
          </p:cNvSpPr>
          <p:nvPr>
            <p:ph type="subTitle" idx="14"/>
          </p:nvPr>
        </p:nvSpPr>
        <p:spPr>
          <a:xfrm>
            <a:off x="1300200" y="5128353"/>
            <a:ext cx="3122400" cy="92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67"/>
            </a:lvl1pPr>
            <a:lvl2pPr lvl="1" algn="ctr">
              <a:lnSpc>
                <a:spcPct val="100000"/>
              </a:lnSpc>
              <a:spcBef>
                <a:spcPts val="0"/>
              </a:spcBef>
              <a:spcAft>
                <a:spcPts val="0"/>
              </a:spcAft>
              <a:buSzPts val="1100"/>
              <a:buNone/>
              <a:defRPr sz="1467"/>
            </a:lvl2pPr>
            <a:lvl3pPr lvl="2" algn="ctr">
              <a:lnSpc>
                <a:spcPct val="100000"/>
              </a:lnSpc>
              <a:spcBef>
                <a:spcPts val="0"/>
              </a:spcBef>
              <a:spcAft>
                <a:spcPts val="0"/>
              </a:spcAft>
              <a:buSzPts val="1100"/>
              <a:buNone/>
              <a:defRPr sz="1467"/>
            </a:lvl3pPr>
            <a:lvl4pPr lvl="3" algn="ctr">
              <a:lnSpc>
                <a:spcPct val="100000"/>
              </a:lnSpc>
              <a:spcBef>
                <a:spcPts val="0"/>
              </a:spcBef>
              <a:spcAft>
                <a:spcPts val="0"/>
              </a:spcAft>
              <a:buSzPts val="1100"/>
              <a:buNone/>
              <a:defRPr sz="1467"/>
            </a:lvl4pPr>
            <a:lvl5pPr lvl="4" algn="ctr">
              <a:lnSpc>
                <a:spcPct val="100000"/>
              </a:lnSpc>
              <a:spcBef>
                <a:spcPts val="0"/>
              </a:spcBef>
              <a:spcAft>
                <a:spcPts val="0"/>
              </a:spcAft>
              <a:buSzPts val="1100"/>
              <a:buNone/>
              <a:defRPr sz="1467"/>
            </a:lvl5pPr>
            <a:lvl6pPr lvl="5" algn="ctr">
              <a:lnSpc>
                <a:spcPct val="100000"/>
              </a:lnSpc>
              <a:spcBef>
                <a:spcPts val="0"/>
              </a:spcBef>
              <a:spcAft>
                <a:spcPts val="0"/>
              </a:spcAft>
              <a:buSzPts val="1100"/>
              <a:buNone/>
              <a:defRPr sz="1467"/>
            </a:lvl6pPr>
            <a:lvl7pPr lvl="6" algn="ctr">
              <a:lnSpc>
                <a:spcPct val="100000"/>
              </a:lnSpc>
              <a:spcBef>
                <a:spcPts val="0"/>
              </a:spcBef>
              <a:spcAft>
                <a:spcPts val="0"/>
              </a:spcAft>
              <a:buSzPts val="1100"/>
              <a:buNone/>
              <a:defRPr sz="1467"/>
            </a:lvl7pPr>
            <a:lvl8pPr lvl="7" algn="ctr">
              <a:lnSpc>
                <a:spcPct val="100000"/>
              </a:lnSpc>
              <a:spcBef>
                <a:spcPts val="0"/>
              </a:spcBef>
              <a:spcAft>
                <a:spcPts val="0"/>
              </a:spcAft>
              <a:buSzPts val="1100"/>
              <a:buNone/>
              <a:defRPr sz="1467"/>
            </a:lvl8pPr>
            <a:lvl9pPr lvl="8" algn="ctr">
              <a:lnSpc>
                <a:spcPct val="100000"/>
              </a:lnSpc>
              <a:spcBef>
                <a:spcPts val="0"/>
              </a:spcBef>
              <a:spcAft>
                <a:spcPts val="0"/>
              </a:spcAft>
              <a:buSzPts val="1100"/>
              <a:buNone/>
              <a:defRPr sz="1467"/>
            </a:lvl9pPr>
          </a:lstStyle>
          <a:p>
            <a:endParaRPr/>
          </a:p>
        </p:txBody>
      </p:sp>
      <p:sp>
        <p:nvSpPr>
          <p:cNvPr id="40" name="Google Shape;40;p15"/>
          <p:cNvSpPr txBox="1">
            <a:spLocks noGrp="1"/>
          </p:cNvSpPr>
          <p:nvPr>
            <p:ph type="title" idx="15"/>
          </p:nvPr>
        </p:nvSpPr>
        <p:spPr>
          <a:xfrm>
            <a:off x="4534800" y="4056220"/>
            <a:ext cx="3122400" cy="681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667"/>
            </a:lvl1pPr>
            <a:lvl2pPr lvl="1" algn="ctr">
              <a:lnSpc>
                <a:spcPct val="100000"/>
              </a:lnSpc>
              <a:spcBef>
                <a:spcPts val="0"/>
              </a:spcBef>
              <a:spcAft>
                <a:spcPts val="0"/>
              </a:spcAft>
              <a:buSzPts val="2000"/>
              <a:buNone/>
              <a:defRPr sz="2667"/>
            </a:lvl2pPr>
            <a:lvl3pPr lvl="2" algn="ctr">
              <a:lnSpc>
                <a:spcPct val="100000"/>
              </a:lnSpc>
              <a:spcBef>
                <a:spcPts val="0"/>
              </a:spcBef>
              <a:spcAft>
                <a:spcPts val="0"/>
              </a:spcAft>
              <a:buSzPts val="2000"/>
              <a:buNone/>
              <a:defRPr sz="2667"/>
            </a:lvl3pPr>
            <a:lvl4pPr lvl="3" algn="ctr">
              <a:lnSpc>
                <a:spcPct val="100000"/>
              </a:lnSpc>
              <a:spcBef>
                <a:spcPts val="0"/>
              </a:spcBef>
              <a:spcAft>
                <a:spcPts val="0"/>
              </a:spcAft>
              <a:buSzPts val="2000"/>
              <a:buNone/>
              <a:defRPr sz="2667"/>
            </a:lvl4pPr>
            <a:lvl5pPr lvl="4" algn="ctr">
              <a:lnSpc>
                <a:spcPct val="100000"/>
              </a:lnSpc>
              <a:spcBef>
                <a:spcPts val="0"/>
              </a:spcBef>
              <a:spcAft>
                <a:spcPts val="0"/>
              </a:spcAft>
              <a:buSzPts val="2000"/>
              <a:buNone/>
              <a:defRPr sz="2667"/>
            </a:lvl5pPr>
            <a:lvl6pPr lvl="5" algn="ctr">
              <a:lnSpc>
                <a:spcPct val="100000"/>
              </a:lnSpc>
              <a:spcBef>
                <a:spcPts val="0"/>
              </a:spcBef>
              <a:spcAft>
                <a:spcPts val="0"/>
              </a:spcAft>
              <a:buSzPts val="2000"/>
              <a:buNone/>
              <a:defRPr sz="2667"/>
            </a:lvl6pPr>
            <a:lvl7pPr lvl="6" algn="ctr">
              <a:lnSpc>
                <a:spcPct val="100000"/>
              </a:lnSpc>
              <a:spcBef>
                <a:spcPts val="0"/>
              </a:spcBef>
              <a:spcAft>
                <a:spcPts val="0"/>
              </a:spcAft>
              <a:buSzPts val="2000"/>
              <a:buNone/>
              <a:defRPr sz="2667"/>
            </a:lvl7pPr>
            <a:lvl8pPr lvl="7" algn="ctr">
              <a:lnSpc>
                <a:spcPct val="100000"/>
              </a:lnSpc>
              <a:spcBef>
                <a:spcPts val="0"/>
              </a:spcBef>
              <a:spcAft>
                <a:spcPts val="0"/>
              </a:spcAft>
              <a:buSzPts val="2000"/>
              <a:buNone/>
              <a:defRPr sz="2667"/>
            </a:lvl8pPr>
            <a:lvl9pPr lvl="8" algn="ctr">
              <a:lnSpc>
                <a:spcPct val="100000"/>
              </a:lnSpc>
              <a:spcBef>
                <a:spcPts val="0"/>
              </a:spcBef>
              <a:spcAft>
                <a:spcPts val="0"/>
              </a:spcAft>
              <a:buSzPts val="2000"/>
              <a:buNone/>
              <a:defRPr sz="2667"/>
            </a:lvl9pPr>
          </a:lstStyle>
          <a:p>
            <a:endParaRPr/>
          </a:p>
        </p:txBody>
      </p:sp>
      <p:sp>
        <p:nvSpPr>
          <p:cNvPr id="41" name="Google Shape;41;p15"/>
          <p:cNvSpPr txBox="1">
            <a:spLocks noGrp="1"/>
          </p:cNvSpPr>
          <p:nvPr>
            <p:ph type="title" idx="16"/>
          </p:nvPr>
        </p:nvSpPr>
        <p:spPr>
          <a:xfrm>
            <a:off x="4534800" y="4604087"/>
            <a:ext cx="3122400" cy="84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42" name="Google Shape;42;p15"/>
          <p:cNvSpPr txBox="1">
            <a:spLocks noGrp="1"/>
          </p:cNvSpPr>
          <p:nvPr>
            <p:ph type="subTitle" idx="17"/>
          </p:nvPr>
        </p:nvSpPr>
        <p:spPr>
          <a:xfrm>
            <a:off x="4534800" y="5128353"/>
            <a:ext cx="3122400" cy="92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67"/>
            </a:lvl1pPr>
            <a:lvl2pPr lvl="1" algn="ctr">
              <a:lnSpc>
                <a:spcPct val="100000"/>
              </a:lnSpc>
              <a:spcBef>
                <a:spcPts val="0"/>
              </a:spcBef>
              <a:spcAft>
                <a:spcPts val="0"/>
              </a:spcAft>
              <a:buSzPts val="1100"/>
              <a:buNone/>
              <a:defRPr sz="1467"/>
            </a:lvl2pPr>
            <a:lvl3pPr lvl="2" algn="ctr">
              <a:lnSpc>
                <a:spcPct val="100000"/>
              </a:lnSpc>
              <a:spcBef>
                <a:spcPts val="0"/>
              </a:spcBef>
              <a:spcAft>
                <a:spcPts val="0"/>
              </a:spcAft>
              <a:buSzPts val="1100"/>
              <a:buNone/>
              <a:defRPr sz="1467"/>
            </a:lvl3pPr>
            <a:lvl4pPr lvl="3" algn="ctr">
              <a:lnSpc>
                <a:spcPct val="100000"/>
              </a:lnSpc>
              <a:spcBef>
                <a:spcPts val="0"/>
              </a:spcBef>
              <a:spcAft>
                <a:spcPts val="0"/>
              </a:spcAft>
              <a:buSzPts val="1100"/>
              <a:buNone/>
              <a:defRPr sz="1467"/>
            </a:lvl4pPr>
            <a:lvl5pPr lvl="4" algn="ctr">
              <a:lnSpc>
                <a:spcPct val="100000"/>
              </a:lnSpc>
              <a:spcBef>
                <a:spcPts val="0"/>
              </a:spcBef>
              <a:spcAft>
                <a:spcPts val="0"/>
              </a:spcAft>
              <a:buSzPts val="1100"/>
              <a:buNone/>
              <a:defRPr sz="1467"/>
            </a:lvl5pPr>
            <a:lvl6pPr lvl="5" algn="ctr">
              <a:lnSpc>
                <a:spcPct val="100000"/>
              </a:lnSpc>
              <a:spcBef>
                <a:spcPts val="0"/>
              </a:spcBef>
              <a:spcAft>
                <a:spcPts val="0"/>
              </a:spcAft>
              <a:buSzPts val="1100"/>
              <a:buNone/>
              <a:defRPr sz="1467"/>
            </a:lvl6pPr>
            <a:lvl7pPr lvl="6" algn="ctr">
              <a:lnSpc>
                <a:spcPct val="100000"/>
              </a:lnSpc>
              <a:spcBef>
                <a:spcPts val="0"/>
              </a:spcBef>
              <a:spcAft>
                <a:spcPts val="0"/>
              </a:spcAft>
              <a:buSzPts val="1100"/>
              <a:buNone/>
              <a:defRPr sz="1467"/>
            </a:lvl7pPr>
            <a:lvl8pPr lvl="7" algn="ctr">
              <a:lnSpc>
                <a:spcPct val="100000"/>
              </a:lnSpc>
              <a:spcBef>
                <a:spcPts val="0"/>
              </a:spcBef>
              <a:spcAft>
                <a:spcPts val="0"/>
              </a:spcAft>
              <a:buSzPts val="1100"/>
              <a:buNone/>
              <a:defRPr sz="1467"/>
            </a:lvl8pPr>
            <a:lvl9pPr lvl="8" algn="ctr">
              <a:lnSpc>
                <a:spcPct val="100000"/>
              </a:lnSpc>
              <a:spcBef>
                <a:spcPts val="0"/>
              </a:spcBef>
              <a:spcAft>
                <a:spcPts val="0"/>
              </a:spcAft>
              <a:buSzPts val="1100"/>
              <a:buNone/>
              <a:defRPr sz="1467"/>
            </a:lvl9pPr>
          </a:lstStyle>
          <a:p>
            <a:endParaRPr/>
          </a:p>
        </p:txBody>
      </p:sp>
      <p:sp>
        <p:nvSpPr>
          <p:cNvPr id="43" name="Google Shape;43;p15"/>
          <p:cNvSpPr txBox="1">
            <a:spLocks noGrp="1"/>
          </p:cNvSpPr>
          <p:nvPr>
            <p:ph type="title" idx="18"/>
          </p:nvPr>
        </p:nvSpPr>
        <p:spPr>
          <a:xfrm>
            <a:off x="7769400" y="4056220"/>
            <a:ext cx="3122400" cy="681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2000"/>
              <a:buNone/>
              <a:defRPr sz="2667"/>
            </a:lvl1pPr>
            <a:lvl2pPr lvl="1" algn="ctr">
              <a:lnSpc>
                <a:spcPct val="100000"/>
              </a:lnSpc>
              <a:spcBef>
                <a:spcPts val="0"/>
              </a:spcBef>
              <a:spcAft>
                <a:spcPts val="0"/>
              </a:spcAft>
              <a:buSzPts val="2000"/>
              <a:buNone/>
              <a:defRPr sz="2667"/>
            </a:lvl2pPr>
            <a:lvl3pPr lvl="2" algn="ctr">
              <a:lnSpc>
                <a:spcPct val="100000"/>
              </a:lnSpc>
              <a:spcBef>
                <a:spcPts val="0"/>
              </a:spcBef>
              <a:spcAft>
                <a:spcPts val="0"/>
              </a:spcAft>
              <a:buSzPts val="2000"/>
              <a:buNone/>
              <a:defRPr sz="2667"/>
            </a:lvl3pPr>
            <a:lvl4pPr lvl="3" algn="ctr">
              <a:lnSpc>
                <a:spcPct val="100000"/>
              </a:lnSpc>
              <a:spcBef>
                <a:spcPts val="0"/>
              </a:spcBef>
              <a:spcAft>
                <a:spcPts val="0"/>
              </a:spcAft>
              <a:buSzPts val="2000"/>
              <a:buNone/>
              <a:defRPr sz="2667"/>
            </a:lvl4pPr>
            <a:lvl5pPr lvl="4" algn="ctr">
              <a:lnSpc>
                <a:spcPct val="100000"/>
              </a:lnSpc>
              <a:spcBef>
                <a:spcPts val="0"/>
              </a:spcBef>
              <a:spcAft>
                <a:spcPts val="0"/>
              </a:spcAft>
              <a:buSzPts val="2000"/>
              <a:buNone/>
              <a:defRPr sz="2667"/>
            </a:lvl5pPr>
            <a:lvl6pPr lvl="5" algn="ctr">
              <a:lnSpc>
                <a:spcPct val="100000"/>
              </a:lnSpc>
              <a:spcBef>
                <a:spcPts val="0"/>
              </a:spcBef>
              <a:spcAft>
                <a:spcPts val="0"/>
              </a:spcAft>
              <a:buSzPts val="2000"/>
              <a:buNone/>
              <a:defRPr sz="2667"/>
            </a:lvl6pPr>
            <a:lvl7pPr lvl="6" algn="ctr">
              <a:lnSpc>
                <a:spcPct val="100000"/>
              </a:lnSpc>
              <a:spcBef>
                <a:spcPts val="0"/>
              </a:spcBef>
              <a:spcAft>
                <a:spcPts val="0"/>
              </a:spcAft>
              <a:buSzPts val="2000"/>
              <a:buNone/>
              <a:defRPr sz="2667"/>
            </a:lvl7pPr>
            <a:lvl8pPr lvl="7" algn="ctr">
              <a:lnSpc>
                <a:spcPct val="100000"/>
              </a:lnSpc>
              <a:spcBef>
                <a:spcPts val="0"/>
              </a:spcBef>
              <a:spcAft>
                <a:spcPts val="0"/>
              </a:spcAft>
              <a:buSzPts val="2000"/>
              <a:buNone/>
              <a:defRPr sz="2667"/>
            </a:lvl8pPr>
            <a:lvl9pPr lvl="8" algn="ctr">
              <a:lnSpc>
                <a:spcPct val="100000"/>
              </a:lnSpc>
              <a:spcBef>
                <a:spcPts val="0"/>
              </a:spcBef>
              <a:spcAft>
                <a:spcPts val="0"/>
              </a:spcAft>
              <a:buSzPts val="2000"/>
              <a:buNone/>
              <a:defRPr sz="2667"/>
            </a:lvl9pPr>
          </a:lstStyle>
          <a:p>
            <a:endParaRPr/>
          </a:p>
        </p:txBody>
      </p:sp>
      <p:sp>
        <p:nvSpPr>
          <p:cNvPr id="44" name="Google Shape;44;p15"/>
          <p:cNvSpPr txBox="1">
            <a:spLocks noGrp="1"/>
          </p:cNvSpPr>
          <p:nvPr>
            <p:ph type="title" idx="19"/>
          </p:nvPr>
        </p:nvSpPr>
        <p:spPr>
          <a:xfrm>
            <a:off x="7769400" y="4604087"/>
            <a:ext cx="3122400" cy="8404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sz="2400"/>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a:p>
        </p:txBody>
      </p:sp>
      <p:sp>
        <p:nvSpPr>
          <p:cNvPr id="45" name="Google Shape;45;p15"/>
          <p:cNvSpPr txBox="1">
            <a:spLocks noGrp="1"/>
          </p:cNvSpPr>
          <p:nvPr>
            <p:ph type="subTitle" idx="20"/>
          </p:nvPr>
        </p:nvSpPr>
        <p:spPr>
          <a:xfrm>
            <a:off x="7769400" y="5128353"/>
            <a:ext cx="3122400" cy="921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67"/>
            </a:lvl1pPr>
            <a:lvl2pPr lvl="1" algn="ctr">
              <a:lnSpc>
                <a:spcPct val="100000"/>
              </a:lnSpc>
              <a:spcBef>
                <a:spcPts val="0"/>
              </a:spcBef>
              <a:spcAft>
                <a:spcPts val="0"/>
              </a:spcAft>
              <a:buSzPts val="1100"/>
              <a:buNone/>
              <a:defRPr sz="1467"/>
            </a:lvl2pPr>
            <a:lvl3pPr lvl="2" algn="ctr">
              <a:lnSpc>
                <a:spcPct val="100000"/>
              </a:lnSpc>
              <a:spcBef>
                <a:spcPts val="0"/>
              </a:spcBef>
              <a:spcAft>
                <a:spcPts val="0"/>
              </a:spcAft>
              <a:buSzPts val="1100"/>
              <a:buNone/>
              <a:defRPr sz="1467"/>
            </a:lvl3pPr>
            <a:lvl4pPr lvl="3" algn="ctr">
              <a:lnSpc>
                <a:spcPct val="100000"/>
              </a:lnSpc>
              <a:spcBef>
                <a:spcPts val="0"/>
              </a:spcBef>
              <a:spcAft>
                <a:spcPts val="0"/>
              </a:spcAft>
              <a:buSzPts val="1100"/>
              <a:buNone/>
              <a:defRPr sz="1467"/>
            </a:lvl4pPr>
            <a:lvl5pPr lvl="4" algn="ctr">
              <a:lnSpc>
                <a:spcPct val="100000"/>
              </a:lnSpc>
              <a:spcBef>
                <a:spcPts val="0"/>
              </a:spcBef>
              <a:spcAft>
                <a:spcPts val="0"/>
              </a:spcAft>
              <a:buSzPts val="1100"/>
              <a:buNone/>
              <a:defRPr sz="1467"/>
            </a:lvl5pPr>
            <a:lvl6pPr lvl="5" algn="ctr">
              <a:lnSpc>
                <a:spcPct val="100000"/>
              </a:lnSpc>
              <a:spcBef>
                <a:spcPts val="0"/>
              </a:spcBef>
              <a:spcAft>
                <a:spcPts val="0"/>
              </a:spcAft>
              <a:buSzPts val="1100"/>
              <a:buNone/>
              <a:defRPr sz="1467"/>
            </a:lvl6pPr>
            <a:lvl7pPr lvl="6" algn="ctr">
              <a:lnSpc>
                <a:spcPct val="100000"/>
              </a:lnSpc>
              <a:spcBef>
                <a:spcPts val="0"/>
              </a:spcBef>
              <a:spcAft>
                <a:spcPts val="0"/>
              </a:spcAft>
              <a:buSzPts val="1100"/>
              <a:buNone/>
              <a:defRPr sz="1467"/>
            </a:lvl7pPr>
            <a:lvl8pPr lvl="7" algn="ctr">
              <a:lnSpc>
                <a:spcPct val="100000"/>
              </a:lnSpc>
              <a:spcBef>
                <a:spcPts val="0"/>
              </a:spcBef>
              <a:spcAft>
                <a:spcPts val="0"/>
              </a:spcAft>
              <a:buSzPts val="1100"/>
              <a:buNone/>
              <a:defRPr sz="1467"/>
            </a:lvl8pPr>
            <a:lvl9pPr lvl="8" algn="ctr">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1673990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DCACF-9FBD-9425-5124-010E62F781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479BC14-6274-7C5C-5626-0026B7511F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B4BE9C-59F1-5F9D-37D1-7DA6792B08C1}"/>
              </a:ext>
            </a:extLst>
          </p:cNvPr>
          <p:cNvSpPr>
            <a:spLocks noGrp="1"/>
          </p:cNvSpPr>
          <p:nvPr>
            <p:ph type="dt" sz="half" idx="10"/>
          </p:nvPr>
        </p:nvSpPr>
        <p:spPr/>
        <p:txBody>
          <a:bodyPr/>
          <a:lstStyle/>
          <a:p>
            <a:fld id="{5E42901D-6B7F-4CE4-8ECA-C1E86D5364EA}" type="datetime1">
              <a:rPr lang="en-US" smtClean="0"/>
              <a:t>11/30/2022</a:t>
            </a:fld>
            <a:endParaRPr lang="en-US"/>
          </a:p>
        </p:txBody>
      </p:sp>
      <p:sp>
        <p:nvSpPr>
          <p:cNvPr id="5" name="Footer Placeholder 4">
            <a:extLst>
              <a:ext uri="{FF2B5EF4-FFF2-40B4-BE49-F238E27FC236}">
                <a16:creationId xmlns:a16="http://schemas.microsoft.com/office/drawing/2014/main" id="{EF61DC42-6A18-EA88-9A37-5B0488AB28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3C74F3-791B-74EB-D2FF-047BDC350AD0}"/>
              </a:ext>
            </a:extLst>
          </p:cNvPr>
          <p:cNvSpPr>
            <a:spLocks noGrp="1"/>
          </p:cNvSpPr>
          <p:nvPr>
            <p:ph type="sldNum" sz="quarter" idx="12"/>
          </p:nvPr>
        </p:nvSpPr>
        <p:spPr/>
        <p:txBody>
          <a:bodyPr/>
          <a:lstStyle/>
          <a:p>
            <a:fld id="{716E83EC-1AE4-4B7D-B2D6-EE4F0F4FD02F}" type="slidenum">
              <a:rPr lang="en-US" smtClean="0"/>
              <a:t>‹#›</a:t>
            </a:fld>
            <a:endParaRPr lang="en-US"/>
          </a:p>
        </p:txBody>
      </p:sp>
    </p:spTree>
    <p:extLst>
      <p:ext uri="{BB962C8B-B14F-4D97-AF65-F5344CB8AC3E}">
        <p14:creationId xmlns:p14="http://schemas.microsoft.com/office/powerpoint/2010/main" val="79944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DA78F-AD44-B8B7-4A24-8CBF1006C2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CDF824-DE1A-460C-9E76-0B54B7C79A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1BDBD0-E769-B3B3-ACAF-70771C02D0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032E81-F2ED-9176-0D60-BB48A3C9E4A3}"/>
              </a:ext>
            </a:extLst>
          </p:cNvPr>
          <p:cNvSpPr>
            <a:spLocks noGrp="1"/>
          </p:cNvSpPr>
          <p:nvPr>
            <p:ph type="dt" sz="half" idx="10"/>
          </p:nvPr>
        </p:nvSpPr>
        <p:spPr/>
        <p:txBody>
          <a:bodyPr/>
          <a:lstStyle/>
          <a:p>
            <a:fld id="{32890105-D965-4431-8C01-A45C8AA68FA1}" type="datetime1">
              <a:rPr lang="en-US" smtClean="0"/>
              <a:t>11/30/2022</a:t>
            </a:fld>
            <a:endParaRPr lang="en-US"/>
          </a:p>
        </p:txBody>
      </p:sp>
      <p:sp>
        <p:nvSpPr>
          <p:cNvPr id="6" name="Footer Placeholder 5">
            <a:extLst>
              <a:ext uri="{FF2B5EF4-FFF2-40B4-BE49-F238E27FC236}">
                <a16:creationId xmlns:a16="http://schemas.microsoft.com/office/drawing/2014/main" id="{67C93CDE-C7EE-F1FC-FFD8-80BED525D9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FFDE52-9EA9-EAEB-A4DB-96BD02759B72}"/>
              </a:ext>
            </a:extLst>
          </p:cNvPr>
          <p:cNvSpPr>
            <a:spLocks noGrp="1"/>
          </p:cNvSpPr>
          <p:nvPr>
            <p:ph type="sldNum" sz="quarter" idx="12"/>
          </p:nvPr>
        </p:nvSpPr>
        <p:spPr/>
        <p:txBody>
          <a:bodyPr/>
          <a:lstStyle/>
          <a:p>
            <a:fld id="{716E83EC-1AE4-4B7D-B2D6-EE4F0F4FD02F}" type="slidenum">
              <a:rPr lang="en-US" smtClean="0"/>
              <a:t>‹#›</a:t>
            </a:fld>
            <a:endParaRPr lang="en-US"/>
          </a:p>
        </p:txBody>
      </p:sp>
    </p:spTree>
    <p:extLst>
      <p:ext uri="{BB962C8B-B14F-4D97-AF65-F5344CB8AC3E}">
        <p14:creationId xmlns:p14="http://schemas.microsoft.com/office/powerpoint/2010/main" val="1851946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C2B5B-00B8-6840-2E21-D181F418D87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AE32DA6-4543-5A91-CF54-7A554D82CA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F761DE-16FF-7A5A-0A73-A2BDB0B85D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20255B4-29CE-74A8-27BC-D9C03A0500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F26609-E3ED-0830-ED10-FF31A39798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633EE5-F253-9F5B-AD5F-9BC99AB4E524}"/>
              </a:ext>
            </a:extLst>
          </p:cNvPr>
          <p:cNvSpPr>
            <a:spLocks noGrp="1"/>
          </p:cNvSpPr>
          <p:nvPr>
            <p:ph type="dt" sz="half" idx="10"/>
          </p:nvPr>
        </p:nvSpPr>
        <p:spPr/>
        <p:txBody>
          <a:bodyPr/>
          <a:lstStyle/>
          <a:p>
            <a:fld id="{2B36CCEF-1634-48D7-B8A7-1D919E9E2387}" type="datetime1">
              <a:rPr lang="en-US" smtClean="0"/>
              <a:t>11/30/2022</a:t>
            </a:fld>
            <a:endParaRPr lang="en-US"/>
          </a:p>
        </p:txBody>
      </p:sp>
      <p:sp>
        <p:nvSpPr>
          <p:cNvPr id="8" name="Footer Placeholder 7">
            <a:extLst>
              <a:ext uri="{FF2B5EF4-FFF2-40B4-BE49-F238E27FC236}">
                <a16:creationId xmlns:a16="http://schemas.microsoft.com/office/drawing/2014/main" id="{DA201478-C14A-4AE5-498C-DAFEA4201A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BD1782-BAC8-68A9-5199-01CAAD27162C}"/>
              </a:ext>
            </a:extLst>
          </p:cNvPr>
          <p:cNvSpPr>
            <a:spLocks noGrp="1"/>
          </p:cNvSpPr>
          <p:nvPr>
            <p:ph type="sldNum" sz="quarter" idx="12"/>
          </p:nvPr>
        </p:nvSpPr>
        <p:spPr/>
        <p:txBody>
          <a:bodyPr/>
          <a:lstStyle/>
          <a:p>
            <a:fld id="{716E83EC-1AE4-4B7D-B2D6-EE4F0F4FD02F}" type="slidenum">
              <a:rPr lang="en-US" smtClean="0"/>
              <a:t>‹#›</a:t>
            </a:fld>
            <a:endParaRPr lang="en-US"/>
          </a:p>
        </p:txBody>
      </p:sp>
    </p:spTree>
    <p:extLst>
      <p:ext uri="{BB962C8B-B14F-4D97-AF65-F5344CB8AC3E}">
        <p14:creationId xmlns:p14="http://schemas.microsoft.com/office/powerpoint/2010/main" val="9135483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647B6-4CF2-1E63-0A1F-7F6703A227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C997C9-15A4-FB10-43AC-B332F7B7A9CB}"/>
              </a:ext>
            </a:extLst>
          </p:cNvPr>
          <p:cNvSpPr>
            <a:spLocks noGrp="1"/>
          </p:cNvSpPr>
          <p:nvPr>
            <p:ph type="dt" sz="half" idx="10"/>
          </p:nvPr>
        </p:nvSpPr>
        <p:spPr/>
        <p:txBody>
          <a:bodyPr/>
          <a:lstStyle/>
          <a:p>
            <a:fld id="{CF08FF50-61A3-43E2-A83F-D5EACB171443}" type="datetime1">
              <a:rPr lang="en-US" smtClean="0"/>
              <a:t>11/30/2022</a:t>
            </a:fld>
            <a:endParaRPr lang="en-US"/>
          </a:p>
        </p:txBody>
      </p:sp>
      <p:sp>
        <p:nvSpPr>
          <p:cNvPr id="4" name="Footer Placeholder 3">
            <a:extLst>
              <a:ext uri="{FF2B5EF4-FFF2-40B4-BE49-F238E27FC236}">
                <a16:creationId xmlns:a16="http://schemas.microsoft.com/office/drawing/2014/main" id="{442F2465-AD9A-705C-D7CB-73A70B6209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AB4AD5B-EBEF-D5DE-5B54-1F402B6FEBAB}"/>
              </a:ext>
            </a:extLst>
          </p:cNvPr>
          <p:cNvSpPr>
            <a:spLocks noGrp="1"/>
          </p:cNvSpPr>
          <p:nvPr>
            <p:ph type="sldNum" sz="quarter" idx="12"/>
          </p:nvPr>
        </p:nvSpPr>
        <p:spPr/>
        <p:txBody>
          <a:bodyPr/>
          <a:lstStyle/>
          <a:p>
            <a:fld id="{716E83EC-1AE4-4B7D-B2D6-EE4F0F4FD02F}" type="slidenum">
              <a:rPr lang="en-US" smtClean="0"/>
              <a:t>‹#›</a:t>
            </a:fld>
            <a:endParaRPr lang="en-US"/>
          </a:p>
        </p:txBody>
      </p:sp>
    </p:spTree>
    <p:extLst>
      <p:ext uri="{BB962C8B-B14F-4D97-AF65-F5344CB8AC3E}">
        <p14:creationId xmlns:p14="http://schemas.microsoft.com/office/powerpoint/2010/main" val="732812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C04331-DA62-57D2-C833-3D3B6F7F114D}"/>
              </a:ext>
            </a:extLst>
          </p:cNvPr>
          <p:cNvSpPr>
            <a:spLocks noGrp="1"/>
          </p:cNvSpPr>
          <p:nvPr>
            <p:ph type="dt" sz="half" idx="10"/>
          </p:nvPr>
        </p:nvSpPr>
        <p:spPr/>
        <p:txBody>
          <a:bodyPr/>
          <a:lstStyle/>
          <a:p>
            <a:fld id="{162C6A95-D857-4523-8F8C-CCC521CDE628}" type="datetime1">
              <a:rPr lang="en-US" smtClean="0"/>
              <a:t>11/30/2022</a:t>
            </a:fld>
            <a:endParaRPr lang="en-US"/>
          </a:p>
        </p:txBody>
      </p:sp>
      <p:sp>
        <p:nvSpPr>
          <p:cNvPr id="3" name="Footer Placeholder 2">
            <a:extLst>
              <a:ext uri="{FF2B5EF4-FFF2-40B4-BE49-F238E27FC236}">
                <a16:creationId xmlns:a16="http://schemas.microsoft.com/office/drawing/2014/main" id="{CCDFFA79-3E1A-07B8-D152-DA664E0F33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1E0163-FB78-CD0C-921C-3C2F74768A23}"/>
              </a:ext>
            </a:extLst>
          </p:cNvPr>
          <p:cNvSpPr>
            <a:spLocks noGrp="1"/>
          </p:cNvSpPr>
          <p:nvPr>
            <p:ph type="sldNum" sz="quarter" idx="12"/>
          </p:nvPr>
        </p:nvSpPr>
        <p:spPr/>
        <p:txBody>
          <a:bodyPr/>
          <a:lstStyle/>
          <a:p>
            <a:fld id="{716E83EC-1AE4-4B7D-B2D6-EE4F0F4FD02F}" type="slidenum">
              <a:rPr lang="en-US" smtClean="0"/>
              <a:t>‹#›</a:t>
            </a:fld>
            <a:endParaRPr lang="en-US"/>
          </a:p>
        </p:txBody>
      </p:sp>
    </p:spTree>
    <p:extLst>
      <p:ext uri="{BB962C8B-B14F-4D97-AF65-F5344CB8AC3E}">
        <p14:creationId xmlns:p14="http://schemas.microsoft.com/office/powerpoint/2010/main" val="3437625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8E72-6A78-A26C-C2F7-28614A6907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12BAD3-6F08-A3B4-0E2A-E109D460F3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01F3FA-16B6-D97C-6D53-8E59B48DBD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EF588-9CF3-E6AE-BFA8-37A9EAAE0636}"/>
              </a:ext>
            </a:extLst>
          </p:cNvPr>
          <p:cNvSpPr>
            <a:spLocks noGrp="1"/>
          </p:cNvSpPr>
          <p:nvPr>
            <p:ph type="dt" sz="half" idx="10"/>
          </p:nvPr>
        </p:nvSpPr>
        <p:spPr/>
        <p:txBody>
          <a:bodyPr/>
          <a:lstStyle/>
          <a:p>
            <a:fld id="{6B07875B-58D5-4675-A506-464390B93F6F}" type="datetime1">
              <a:rPr lang="en-US" smtClean="0"/>
              <a:t>11/30/2022</a:t>
            </a:fld>
            <a:endParaRPr lang="en-US"/>
          </a:p>
        </p:txBody>
      </p:sp>
      <p:sp>
        <p:nvSpPr>
          <p:cNvPr id="6" name="Footer Placeholder 5">
            <a:extLst>
              <a:ext uri="{FF2B5EF4-FFF2-40B4-BE49-F238E27FC236}">
                <a16:creationId xmlns:a16="http://schemas.microsoft.com/office/drawing/2014/main" id="{A01B44E4-A708-7A8A-1C82-04B673374E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71B790-74B0-082D-A545-AC9AD7AB60CE}"/>
              </a:ext>
            </a:extLst>
          </p:cNvPr>
          <p:cNvSpPr>
            <a:spLocks noGrp="1"/>
          </p:cNvSpPr>
          <p:nvPr>
            <p:ph type="sldNum" sz="quarter" idx="12"/>
          </p:nvPr>
        </p:nvSpPr>
        <p:spPr/>
        <p:txBody>
          <a:bodyPr/>
          <a:lstStyle/>
          <a:p>
            <a:fld id="{716E83EC-1AE4-4B7D-B2D6-EE4F0F4FD02F}" type="slidenum">
              <a:rPr lang="en-US" smtClean="0"/>
              <a:t>‹#›</a:t>
            </a:fld>
            <a:endParaRPr lang="en-US"/>
          </a:p>
        </p:txBody>
      </p:sp>
    </p:spTree>
    <p:extLst>
      <p:ext uri="{BB962C8B-B14F-4D97-AF65-F5344CB8AC3E}">
        <p14:creationId xmlns:p14="http://schemas.microsoft.com/office/powerpoint/2010/main" val="3750771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3C502-E768-4A9A-C10A-BF0E3CF63B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94ED498-1A6E-F72B-9249-32EAEFE097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2EF280A-9DAF-6291-83A3-0D825BA924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4AAB0D1-56C1-F576-D322-5E8E70F89BD2}"/>
              </a:ext>
            </a:extLst>
          </p:cNvPr>
          <p:cNvSpPr>
            <a:spLocks noGrp="1"/>
          </p:cNvSpPr>
          <p:nvPr>
            <p:ph type="dt" sz="half" idx="10"/>
          </p:nvPr>
        </p:nvSpPr>
        <p:spPr/>
        <p:txBody>
          <a:bodyPr/>
          <a:lstStyle/>
          <a:p>
            <a:fld id="{B022C102-A450-477C-8DC6-E6BC7B277BF6}" type="datetime1">
              <a:rPr lang="en-US" smtClean="0"/>
              <a:t>11/30/2022</a:t>
            </a:fld>
            <a:endParaRPr lang="en-US"/>
          </a:p>
        </p:txBody>
      </p:sp>
      <p:sp>
        <p:nvSpPr>
          <p:cNvPr id="6" name="Footer Placeholder 5">
            <a:extLst>
              <a:ext uri="{FF2B5EF4-FFF2-40B4-BE49-F238E27FC236}">
                <a16:creationId xmlns:a16="http://schemas.microsoft.com/office/drawing/2014/main" id="{A337A0C4-2D05-9238-A3D3-6905184997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6AA2C1-FCCF-D04F-EE45-39B67E5037FC}"/>
              </a:ext>
            </a:extLst>
          </p:cNvPr>
          <p:cNvSpPr>
            <a:spLocks noGrp="1"/>
          </p:cNvSpPr>
          <p:nvPr>
            <p:ph type="sldNum" sz="quarter" idx="12"/>
          </p:nvPr>
        </p:nvSpPr>
        <p:spPr/>
        <p:txBody>
          <a:bodyPr/>
          <a:lstStyle/>
          <a:p>
            <a:fld id="{716E83EC-1AE4-4B7D-B2D6-EE4F0F4FD02F}" type="slidenum">
              <a:rPr lang="en-US" smtClean="0"/>
              <a:t>‹#›</a:t>
            </a:fld>
            <a:endParaRPr lang="en-US"/>
          </a:p>
        </p:txBody>
      </p:sp>
    </p:spTree>
    <p:extLst>
      <p:ext uri="{BB962C8B-B14F-4D97-AF65-F5344CB8AC3E}">
        <p14:creationId xmlns:p14="http://schemas.microsoft.com/office/powerpoint/2010/main" val="25546579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746DC0-11FF-5F4C-1BC2-C60924CC55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ECED104-7888-F499-F99C-E9D7FBE768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FFFEEC-BD7E-BB03-6180-B1807686A2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5E552B-D7E3-496F-B1B5-FB854A7D15C3}" type="datetime1">
              <a:rPr lang="en-US" smtClean="0"/>
              <a:t>11/30/2022</a:t>
            </a:fld>
            <a:endParaRPr lang="en-US"/>
          </a:p>
        </p:txBody>
      </p:sp>
      <p:sp>
        <p:nvSpPr>
          <p:cNvPr id="5" name="Footer Placeholder 4">
            <a:extLst>
              <a:ext uri="{FF2B5EF4-FFF2-40B4-BE49-F238E27FC236}">
                <a16:creationId xmlns:a16="http://schemas.microsoft.com/office/drawing/2014/main" id="{84B75C0A-8F56-A232-6061-BB622001CF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A5D0D4-8778-613E-5CD2-CD1E581240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6E83EC-1AE4-4B7D-B2D6-EE4F0F4FD02F}" type="slidenum">
              <a:rPr lang="en-US" smtClean="0"/>
              <a:t>‹#›</a:t>
            </a:fld>
            <a:endParaRPr lang="en-US"/>
          </a:p>
        </p:txBody>
      </p:sp>
    </p:spTree>
    <p:extLst>
      <p:ext uri="{BB962C8B-B14F-4D97-AF65-F5344CB8AC3E}">
        <p14:creationId xmlns:p14="http://schemas.microsoft.com/office/powerpoint/2010/main" val="21422323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87A9D1A-23DE-4853-8FDB-FF59C2022D86}" type="datetime1">
              <a:rPr lang="en-US" smtClean="0"/>
              <a:t>11/30/2022</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16E83EC-1AE4-4B7D-B2D6-EE4F0F4FD02F}"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83559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14.xml"/><Relationship Id="rId13" Type="http://schemas.openxmlformats.org/officeDocument/2006/relationships/diagramColors" Target="../diagrams/colors15.xml"/><Relationship Id="rId3" Type="http://schemas.openxmlformats.org/officeDocument/2006/relationships/image" Target="../media/image28.png"/><Relationship Id="rId7" Type="http://schemas.openxmlformats.org/officeDocument/2006/relationships/diagramQuickStyle" Target="../diagrams/quickStyle14.xml"/><Relationship Id="rId12" Type="http://schemas.openxmlformats.org/officeDocument/2006/relationships/diagramQuickStyle" Target="../diagrams/quickStyle15.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Layout" Target="../diagrams/layout14.xml"/><Relationship Id="rId11" Type="http://schemas.openxmlformats.org/officeDocument/2006/relationships/diagramLayout" Target="../diagrams/layout15.xml"/><Relationship Id="rId5" Type="http://schemas.openxmlformats.org/officeDocument/2006/relationships/diagramData" Target="../diagrams/data14.xml"/><Relationship Id="rId10" Type="http://schemas.openxmlformats.org/officeDocument/2006/relationships/diagramData" Target="../diagrams/data15.xml"/><Relationship Id="rId4" Type="http://schemas.openxmlformats.org/officeDocument/2006/relationships/image" Target="../media/image29.png"/><Relationship Id="rId9" Type="http://schemas.microsoft.com/office/2007/relationships/diagramDrawing" Target="../diagrams/drawing14.xml"/><Relationship Id="rId14" Type="http://schemas.microsoft.com/office/2007/relationships/diagramDrawing" Target="../diagrams/drawing15.xml"/></Relationships>
</file>

<file path=ppt/slides/_rels/slide12.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30.png"/><Relationship Id="rId7" Type="http://schemas.openxmlformats.org/officeDocument/2006/relationships/diagramColors" Target="../diagrams/colors16.xml"/><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13.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31.png"/><Relationship Id="rId7" Type="http://schemas.openxmlformats.org/officeDocument/2006/relationships/diagramColors" Target="../diagrams/colors17.xml"/><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33.png"/><Relationship Id="rId7" Type="http://schemas.openxmlformats.org/officeDocument/2006/relationships/diagramQuickStyle" Target="../diagrams/quickStyle18.xml"/><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png"/><Relationship Id="rId9" Type="http://schemas.microsoft.com/office/2007/relationships/diagramDrawing" Target="../diagrams/drawing18.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7.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36.png"/><Relationship Id="rId7" Type="http://schemas.openxmlformats.org/officeDocument/2006/relationships/diagramColors" Target="../diagrams/colors21.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image" Target="../media/image39.png"/><Relationship Id="rId1" Type="http://schemas.openxmlformats.org/officeDocument/2006/relationships/slideLayout" Target="../slideLayouts/slideLayout14.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image" Target="../media/image40.png"/><Relationship Id="rId1" Type="http://schemas.openxmlformats.org/officeDocument/2006/relationships/slideLayout" Target="../slideLayouts/slideLayout14.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42.png"/><Relationship Id="rId1" Type="http://schemas.openxmlformats.org/officeDocument/2006/relationships/slideLayout" Target="../slideLayouts/slideLayout14.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14.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14.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14.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1.png"/><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14.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9.xml"/><Relationship Id="rId7" Type="http://schemas.openxmlformats.org/officeDocument/2006/relationships/diagramData" Target="../diagrams/data10.xml"/><Relationship Id="rId2" Type="http://schemas.openxmlformats.org/officeDocument/2006/relationships/diagramData" Target="../diagrams/data9.xml"/><Relationship Id="rId1" Type="http://schemas.openxmlformats.org/officeDocument/2006/relationships/slideLayout" Target="../slideLayouts/slideLayout14.xml"/><Relationship Id="rId6" Type="http://schemas.microsoft.com/office/2007/relationships/diagramDrawing" Target="../diagrams/drawing9.xml"/><Relationship Id="rId11" Type="http://schemas.microsoft.com/office/2007/relationships/diagramDrawing" Target="../diagrams/drawing10.xml"/><Relationship Id="rId5" Type="http://schemas.openxmlformats.org/officeDocument/2006/relationships/diagramColors" Target="../diagrams/colors9.xml"/><Relationship Id="rId10" Type="http://schemas.openxmlformats.org/officeDocument/2006/relationships/diagramColors" Target="../diagrams/colors10.xml"/><Relationship Id="rId4" Type="http://schemas.openxmlformats.org/officeDocument/2006/relationships/diagramQuickStyle" Target="../diagrams/quickStyle9.xml"/><Relationship Id="rId9" Type="http://schemas.openxmlformats.org/officeDocument/2006/relationships/diagramQuickStyle" Target="../diagrams/quickStyle10.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24.jpeg"/><Relationship Id="rId7" Type="http://schemas.openxmlformats.org/officeDocument/2006/relationships/diagramQuickStyle" Target="../diagrams/quickStyle1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25.png"/><Relationship Id="rId9" Type="http://schemas.microsoft.com/office/2007/relationships/diagramDrawing" Target="../diagrams/drawing11.xml"/></Relationships>
</file>

<file path=ppt/slides/_rels/slide9.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26.png"/><Relationship Id="rId7" Type="http://schemas.openxmlformats.org/officeDocument/2006/relationships/diagramColors" Target="../diagrams/colors12.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23">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4" descr="Aircraft wing above clouds">
            <a:extLst>
              <a:ext uri="{FF2B5EF4-FFF2-40B4-BE49-F238E27FC236}">
                <a16:creationId xmlns:a16="http://schemas.microsoft.com/office/drawing/2014/main" id="{DEF29E6D-56C9-F647-140A-68D8FF1559C9}"/>
              </a:ext>
            </a:extLst>
          </p:cNvPr>
          <p:cNvPicPr>
            <a:picLocks noChangeAspect="1"/>
          </p:cNvPicPr>
          <p:nvPr/>
        </p:nvPicPr>
        <p:blipFill rotWithShape="1">
          <a:blip r:embed="rId2"/>
          <a:srcRect l="10322" r="11015"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68" name="Freeform: Shape 25">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0" name="Freeform: Shape 27">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41D66F9-0716-E6EE-FD77-01926F7599A4}"/>
              </a:ext>
            </a:extLst>
          </p:cNvPr>
          <p:cNvSpPr>
            <a:spLocks noGrp="1"/>
          </p:cNvSpPr>
          <p:nvPr>
            <p:ph type="ctrTitle"/>
          </p:nvPr>
        </p:nvSpPr>
        <p:spPr>
          <a:xfrm>
            <a:off x="477981" y="1122363"/>
            <a:ext cx="4023360" cy="3204134"/>
          </a:xfrm>
        </p:spPr>
        <p:txBody>
          <a:bodyPr anchor="b">
            <a:normAutofit/>
          </a:bodyPr>
          <a:lstStyle/>
          <a:p>
            <a:pPr algn="l"/>
            <a:r>
              <a:rPr lang="en-US" sz="4400">
                <a:latin typeface="+mn-lt"/>
              </a:rPr>
              <a:t>Predicting Flight Cancellations with Weather and Employee Data</a:t>
            </a:r>
          </a:p>
        </p:txBody>
      </p:sp>
      <p:sp>
        <p:nvSpPr>
          <p:cNvPr id="3" name="Subtitle 2">
            <a:extLst>
              <a:ext uri="{FF2B5EF4-FFF2-40B4-BE49-F238E27FC236}">
                <a16:creationId xmlns:a16="http://schemas.microsoft.com/office/drawing/2014/main" id="{E6B1F63C-23A8-AE1D-7C5C-C6738579D2AF}"/>
              </a:ext>
            </a:extLst>
          </p:cNvPr>
          <p:cNvSpPr>
            <a:spLocks noGrp="1"/>
          </p:cNvSpPr>
          <p:nvPr>
            <p:ph type="subTitle" idx="1"/>
          </p:nvPr>
        </p:nvSpPr>
        <p:spPr>
          <a:xfrm>
            <a:off x="477981" y="4872922"/>
            <a:ext cx="3933306" cy="1208141"/>
          </a:xfrm>
        </p:spPr>
        <p:txBody>
          <a:bodyPr>
            <a:normAutofit/>
          </a:bodyPr>
          <a:lstStyle/>
          <a:p>
            <a:pPr algn="l"/>
            <a:r>
              <a:rPr lang="en-US" sz="2000"/>
              <a:t>Presented by Bimalsen Rajbhandari, Garret Gao, Jake Sprecher, Matt Zhang</a:t>
            </a:r>
          </a:p>
        </p:txBody>
      </p:sp>
      <p:sp>
        <p:nvSpPr>
          <p:cNvPr id="72" name="Rectangle 2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3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C57A962F-3C9B-A497-C33C-3F8D6E1E7198}"/>
              </a:ext>
            </a:extLst>
          </p:cNvPr>
          <p:cNvSpPr>
            <a:spLocks noGrp="1"/>
          </p:cNvSpPr>
          <p:nvPr>
            <p:ph type="sldNum" sz="quarter" idx="12"/>
          </p:nvPr>
        </p:nvSpPr>
        <p:spPr/>
        <p:txBody>
          <a:bodyPr/>
          <a:lstStyle/>
          <a:p>
            <a:fld id="{716E83EC-1AE4-4B7D-B2D6-EE4F0F4FD02F}" type="slidenum">
              <a:rPr lang="en-US" smtClean="0"/>
              <a:t>1</a:t>
            </a:fld>
            <a:endParaRPr lang="en-US"/>
          </a:p>
        </p:txBody>
      </p:sp>
    </p:spTree>
    <p:extLst>
      <p:ext uri="{BB962C8B-B14F-4D97-AF65-F5344CB8AC3E}">
        <p14:creationId xmlns:p14="http://schemas.microsoft.com/office/powerpoint/2010/main" val="85710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CB38E-5414-815B-3279-13F63A58938F}"/>
              </a:ext>
            </a:extLst>
          </p:cNvPr>
          <p:cNvSpPr>
            <a:spLocks noGrp="1"/>
          </p:cNvSpPr>
          <p:nvPr>
            <p:ph type="title"/>
          </p:nvPr>
        </p:nvSpPr>
        <p:spPr/>
        <p:txBody>
          <a:bodyPr/>
          <a:lstStyle/>
          <a:p>
            <a:r>
              <a:rPr lang="en-US"/>
              <a:t>EDA-Multivariate Analysis</a:t>
            </a:r>
          </a:p>
        </p:txBody>
      </p:sp>
      <p:sp>
        <p:nvSpPr>
          <p:cNvPr id="4" name="Slide Number Placeholder 3">
            <a:extLst>
              <a:ext uri="{FF2B5EF4-FFF2-40B4-BE49-F238E27FC236}">
                <a16:creationId xmlns:a16="http://schemas.microsoft.com/office/drawing/2014/main" id="{966EF3DC-4CF5-27AE-314F-8B7236380461}"/>
              </a:ext>
            </a:extLst>
          </p:cNvPr>
          <p:cNvSpPr>
            <a:spLocks noGrp="1"/>
          </p:cNvSpPr>
          <p:nvPr>
            <p:ph type="sldNum" sz="quarter" idx="12"/>
          </p:nvPr>
        </p:nvSpPr>
        <p:spPr/>
        <p:txBody>
          <a:bodyPr/>
          <a:lstStyle/>
          <a:p>
            <a:fld id="{716E83EC-1AE4-4B7D-B2D6-EE4F0F4FD02F}" type="slidenum">
              <a:rPr lang="en-US" smtClean="0"/>
              <a:t>10</a:t>
            </a:fld>
            <a:endParaRPr lang="en-US"/>
          </a:p>
        </p:txBody>
      </p:sp>
      <p:graphicFrame>
        <p:nvGraphicFramePr>
          <p:cNvPr id="8" name="Diagram 7">
            <a:extLst>
              <a:ext uri="{FF2B5EF4-FFF2-40B4-BE49-F238E27FC236}">
                <a16:creationId xmlns:a16="http://schemas.microsoft.com/office/drawing/2014/main" id="{26998A64-59CF-4857-788F-55E7E806FFDD}"/>
              </a:ext>
            </a:extLst>
          </p:cNvPr>
          <p:cNvGraphicFramePr/>
          <p:nvPr>
            <p:extLst>
              <p:ext uri="{D42A27DB-BD31-4B8C-83A1-F6EECF244321}">
                <p14:modId xmlns:p14="http://schemas.microsoft.com/office/powerpoint/2010/main" val="1981751963"/>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image">
            <a:extLst>
              <a:ext uri="{FF2B5EF4-FFF2-40B4-BE49-F238E27FC236}">
                <a16:creationId xmlns:a16="http://schemas.microsoft.com/office/drawing/2014/main" id="{C4F253B5-6221-BF62-3298-5A829ACBD460}"/>
              </a:ext>
            </a:extLst>
          </p:cNvPr>
          <p:cNvPicPr>
            <a:picLocks noGrp="1" noChangeAspect="1" noChangeArrowheads="1"/>
          </p:cNvPicPr>
          <p:nvPr>
            <p:ph idx="1"/>
          </p:nvPr>
        </p:nvPicPr>
        <p:blipFill>
          <a:blip r:embed="rId8">
            <a:extLst>
              <a:ext uri="{28A0092B-C50C-407E-A947-70E740481C1C}">
                <a14:useLocalDpi xmlns:a14="http://schemas.microsoft.com/office/drawing/2010/main" val="0"/>
              </a:ext>
            </a:extLst>
          </a:blip>
          <a:srcRect/>
          <a:stretch>
            <a:fillRect/>
          </a:stretch>
        </p:blipFill>
        <p:spPr bwMode="auto">
          <a:xfrm>
            <a:off x="2497797" y="1810325"/>
            <a:ext cx="5744503" cy="4464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89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CE2E3-C272-3ECA-2A5A-F88FAE05BC9B}"/>
              </a:ext>
            </a:extLst>
          </p:cNvPr>
          <p:cNvSpPr>
            <a:spLocks noGrp="1"/>
          </p:cNvSpPr>
          <p:nvPr>
            <p:ph type="title"/>
          </p:nvPr>
        </p:nvSpPr>
        <p:spPr/>
        <p:txBody>
          <a:bodyPr/>
          <a:lstStyle/>
          <a:p>
            <a:r>
              <a:rPr lang="en-US"/>
              <a:t>EDA-Multivariate Analysis</a:t>
            </a:r>
          </a:p>
        </p:txBody>
      </p:sp>
      <p:pic>
        <p:nvPicPr>
          <p:cNvPr id="4098" name="Picture 2" descr="Chart, bar chart&#10;&#10;Description automatically generated">
            <a:extLst>
              <a:ext uri="{FF2B5EF4-FFF2-40B4-BE49-F238E27FC236}">
                <a16:creationId xmlns:a16="http://schemas.microsoft.com/office/drawing/2014/main" id="{EE9A7BDA-5055-72FF-032D-CC21B3770CE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0821" y="1783077"/>
            <a:ext cx="5731654" cy="223903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hart, bar chart&#10;&#10;Description automatically generated">
            <a:extLst>
              <a:ext uri="{FF2B5EF4-FFF2-40B4-BE49-F238E27FC236}">
                <a16:creationId xmlns:a16="http://schemas.microsoft.com/office/drawing/2014/main" id="{84738B4C-CC91-6100-3DB9-9410EBEDA0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21" y="4079745"/>
            <a:ext cx="5731654" cy="220907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02" name="TextBox 3">
            <a:extLst>
              <a:ext uri="{FF2B5EF4-FFF2-40B4-BE49-F238E27FC236}">
                <a16:creationId xmlns:a16="http://schemas.microsoft.com/office/drawing/2014/main" id="{E7C02D2D-DD5F-BF44-83D6-CA392C1FC043}"/>
              </a:ext>
            </a:extLst>
          </p:cNvPr>
          <p:cNvGraphicFramePr/>
          <p:nvPr>
            <p:extLst>
              <p:ext uri="{D42A27DB-BD31-4B8C-83A1-F6EECF244321}">
                <p14:modId xmlns:p14="http://schemas.microsoft.com/office/powerpoint/2010/main" val="1417571400"/>
              </p:ext>
            </p:extLst>
          </p:nvPr>
        </p:nvGraphicFramePr>
        <p:xfrm>
          <a:off x="6400804" y="1685109"/>
          <a:ext cx="5029200" cy="45243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Slide Number Placeholder 4">
            <a:extLst>
              <a:ext uri="{FF2B5EF4-FFF2-40B4-BE49-F238E27FC236}">
                <a16:creationId xmlns:a16="http://schemas.microsoft.com/office/drawing/2014/main" id="{8415D6F0-0411-6C3A-C83C-8F5496DA96CC}"/>
              </a:ext>
            </a:extLst>
          </p:cNvPr>
          <p:cNvSpPr>
            <a:spLocks noGrp="1"/>
          </p:cNvSpPr>
          <p:nvPr>
            <p:ph type="sldNum" sz="quarter" idx="12"/>
          </p:nvPr>
        </p:nvSpPr>
        <p:spPr/>
        <p:txBody>
          <a:bodyPr/>
          <a:lstStyle/>
          <a:p>
            <a:fld id="{716E83EC-1AE4-4B7D-B2D6-EE4F0F4FD02F}" type="slidenum">
              <a:rPr lang="en-US" smtClean="0"/>
              <a:t>11</a:t>
            </a:fld>
            <a:endParaRPr lang="en-US"/>
          </a:p>
        </p:txBody>
      </p:sp>
      <p:graphicFrame>
        <p:nvGraphicFramePr>
          <p:cNvPr id="6" name="Diagram 5">
            <a:extLst>
              <a:ext uri="{FF2B5EF4-FFF2-40B4-BE49-F238E27FC236}">
                <a16:creationId xmlns:a16="http://schemas.microsoft.com/office/drawing/2014/main" id="{41E8DA61-D7D6-05AF-4883-9819C960432A}"/>
              </a:ext>
            </a:extLst>
          </p:cNvPr>
          <p:cNvGraphicFramePr/>
          <p:nvPr>
            <p:extLst>
              <p:ext uri="{D42A27DB-BD31-4B8C-83A1-F6EECF244321}">
                <p14:modId xmlns:p14="http://schemas.microsoft.com/office/powerpoint/2010/main" val="621060519"/>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3301718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9A664-A425-ED40-D5D8-55AEDFA1D533}"/>
              </a:ext>
            </a:extLst>
          </p:cNvPr>
          <p:cNvSpPr>
            <a:spLocks noGrp="1"/>
          </p:cNvSpPr>
          <p:nvPr>
            <p:ph type="title"/>
          </p:nvPr>
        </p:nvSpPr>
        <p:spPr/>
        <p:txBody>
          <a:bodyPr/>
          <a:lstStyle/>
          <a:p>
            <a:r>
              <a:rPr lang="en-US"/>
              <a:t>EDA-Multivariate Analysis</a:t>
            </a:r>
          </a:p>
        </p:txBody>
      </p:sp>
      <p:pic>
        <p:nvPicPr>
          <p:cNvPr id="8194" name="Picture 2">
            <a:extLst>
              <a:ext uri="{FF2B5EF4-FFF2-40B4-BE49-F238E27FC236}">
                <a16:creationId xmlns:a16="http://schemas.microsoft.com/office/drawing/2014/main" id="{15B4DE68-DB5D-DE9C-A6C9-B6D3CC7282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34876" y="1890003"/>
            <a:ext cx="8922248" cy="350232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BA4A6B-C85B-6203-5912-E6F59D9D1D8D}"/>
              </a:ext>
            </a:extLst>
          </p:cNvPr>
          <p:cNvSpPr txBox="1"/>
          <p:nvPr/>
        </p:nvSpPr>
        <p:spPr>
          <a:xfrm>
            <a:off x="1913709" y="5303520"/>
            <a:ext cx="8797834" cy="369332"/>
          </a:xfrm>
          <a:prstGeom prst="rect">
            <a:avLst/>
          </a:prstGeom>
          <a:noFill/>
        </p:spPr>
        <p:txBody>
          <a:bodyPr wrap="square" rtlCol="0">
            <a:spAutoFit/>
          </a:bodyPr>
          <a:lstStyle/>
          <a:p>
            <a:r>
              <a:rPr lang="en-US"/>
              <a:t>Most of the airlines’ cancellation rates peak at around March 2020, when pandemic started.</a:t>
            </a:r>
          </a:p>
        </p:txBody>
      </p:sp>
      <p:sp>
        <p:nvSpPr>
          <p:cNvPr id="5" name="Slide Number Placeholder 4">
            <a:extLst>
              <a:ext uri="{FF2B5EF4-FFF2-40B4-BE49-F238E27FC236}">
                <a16:creationId xmlns:a16="http://schemas.microsoft.com/office/drawing/2014/main" id="{A649C9FE-C15D-90A9-C6FC-0CA397F1A03E}"/>
              </a:ext>
            </a:extLst>
          </p:cNvPr>
          <p:cNvSpPr>
            <a:spLocks noGrp="1"/>
          </p:cNvSpPr>
          <p:nvPr>
            <p:ph type="sldNum" sz="quarter" idx="12"/>
          </p:nvPr>
        </p:nvSpPr>
        <p:spPr/>
        <p:txBody>
          <a:bodyPr/>
          <a:lstStyle/>
          <a:p>
            <a:fld id="{716E83EC-1AE4-4B7D-B2D6-EE4F0F4FD02F}" type="slidenum">
              <a:rPr lang="en-US" smtClean="0"/>
              <a:t>12</a:t>
            </a:fld>
            <a:endParaRPr lang="en-US"/>
          </a:p>
        </p:txBody>
      </p:sp>
      <p:graphicFrame>
        <p:nvGraphicFramePr>
          <p:cNvPr id="6" name="Diagram 5">
            <a:extLst>
              <a:ext uri="{FF2B5EF4-FFF2-40B4-BE49-F238E27FC236}">
                <a16:creationId xmlns:a16="http://schemas.microsoft.com/office/drawing/2014/main" id="{F9891B1B-ED1F-D094-FC4B-6DCA8890F22C}"/>
              </a:ext>
            </a:extLst>
          </p:cNvPr>
          <p:cNvGraphicFramePr/>
          <p:nvPr>
            <p:extLst>
              <p:ext uri="{D42A27DB-BD31-4B8C-83A1-F6EECF244321}">
                <p14:modId xmlns:p14="http://schemas.microsoft.com/office/powerpoint/2010/main" val="1340499005"/>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3375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F4523-056C-B5E8-C8E7-FFCF2F8A35B8}"/>
              </a:ext>
            </a:extLst>
          </p:cNvPr>
          <p:cNvSpPr>
            <a:spLocks noGrp="1"/>
          </p:cNvSpPr>
          <p:nvPr>
            <p:ph type="title"/>
          </p:nvPr>
        </p:nvSpPr>
        <p:spPr/>
        <p:txBody>
          <a:bodyPr/>
          <a:lstStyle/>
          <a:p>
            <a:r>
              <a:rPr lang="en-US"/>
              <a:t>EDA-Multivariate Analysis</a:t>
            </a:r>
          </a:p>
        </p:txBody>
      </p:sp>
      <p:pic>
        <p:nvPicPr>
          <p:cNvPr id="5122" name="Picture 2">
            <a:extLst>
              <a:ext uri="{FF2B5EF4-FFF2-40B4-BE49-F238E27FC236}">
                <a16:creationId xmlns:a16="http://schemas.microsoft.com/office/drawing/2014/main" id="{B391C33A-D145-E28B-FA93-41A47AAA33C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52545" y="2008473"/>
            <a:ext cx="3943454" cy="31121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98729A-5206-26EF-C49E-15D1FED82400}"/>
              </a:ext>
            </a:extLst>
          </p:cNvPr>
          <p:cNvSpPr txBox="1"/>
          <p:nvPr/>
        </p:nvSpPr>
        <p:spPr>
          <a:xfrm>
            <a:off x="1920017" y="5132421"/>
            <a:ext cx="8351965" cy="1200329"/>
          </a:xfrm>
          <a:prstGeom prst="rect">
            <a:avLst/>
          </a:prstGeom>
          <a:noFill/>
        </p:spPr>
        <p:txBody>
          <a:bodyPr wrap="square" rtlCol="0">
            <a:spAutoFit/>
          </a:bodyPr>
          <a:lstStyle/>
          <a:p>
            <a:pPr marL="285750" indent="-285750">
              <a:buFont typeface="Arial" panose="020B0604020202020204" pitchFamily="34" charset="0"/>
              <a:buChar char="•"/>
            </a:pPr>
            <a:r>
              <a:rPr lang="en-US"/>
              <a:t>Origination hourly temperatures for flights that are not cancelled are higher than those for flights that are cancelled on average.</a:t>
            </a:r>
          </a:p>
          <a:p>
            <a:pPr marL="285750" indent="-285750">
              <a:buFont typeface="Arial" panose="020B0604020202020204" pitchFamily="34" charset="0"/>
              <a:buChar char="•"/>
            </a:pPr>
            <a:r>
              <a:rPr lang="en-US"/>
              <a:t>Origination hourly wind speed for flights that are not cancelled are lower than those </a:t>
            </a:r>
            <a:r>
              <a:rPr lang="en-US" err="1"/>
              <a:t>ofr</a:t>
            </a:r>
            <a:r>
              <a:rPr lang="en-US"/>
              <a:t> flights that are cancelled on average.</a:t>
            </a:r>
          </a:p>
        </p:txBody>
      </p:sp>
      <p:sp>
        <p:nvSpPr>
          <p:cNvPr id="5" name="Slide Number Placeholder 4">
            <a:extLst>
              <a:ext uri="{FF2B5EF4-FFF2-40B4-BE49-F238E27FC236}">
                <a16:creationId xmlns:a16="http://schemas.microsoft.com/office/drawing/2014/main" id="{BF81DB0D-7639-CBE2-0716-FAF5B7CF502D}"/>
              </a:ext>
            </a:extLst>
          </p:cNvPr>
          <p:cNvSpPr>
            <a:spLocks noGrp="1"/>
          </p:cNvSpPr>
          <p:nvPr>
            <p:ph type="sldNum" sz="quarter" idx="12"/>
          </p:nvPr>
        </p:nvSpPr>
        <p:spPr/>
        <p:txBody>
          <a:bodyPr/>
          <a:lstStyle/>
          <a:p>
            <a:fld id="{716E83EC-1AE4-4B7D-B2D6-EE4F0F4FD02F}" type="slidenum">
              <a:rPr lang="en-US" smtClean="0"/>
              <a:t>13</a:t>
            </a:fld>
            <a:endParaRPr lang="en-US"/>
          </a:p>
        </p:txBody>
      </p:sp>
      <p:graphicFrame>
        <p:nvGraphicFramePr>
          <p:cNvPr id="6" name="Diagram 5">
            <a:extLst>
              <a:ext uri="{FF2B5EF4-FFF2-40B4-BE49-F238E27FC236}">
                <a16:creationId xmlns:a16="http://schemas.microsoft.com/office/drawing/2014/main" id="{85D1A7FE-6328-8E75-CFC8-49964E27024B}"/>
              </a:ext>
            </a:extLst>
          </p:cNvPr>
          <p:cNvGraphicFramePr/>
          <p:nvPr>
            <p:extLst>
              <p:ext uri="{D42A27DB-BD31-4B8C-83A1-F6EECF244321}">
                <p14:modId xmlns:p14="http://schemas.microsoft.com/office/powerpoint/2010/main" val="3418016009"/>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a:extLst>
              <a:ext uri="{FF2B5EF4-FFF2-40B4-BE49-F238E27FC236}">
                <a16:creationId xmlns:a16="http://schemas.microsoft.com/office/drawing/2014/main" id="{9345FE2A-D6C7-188E-2D05-3E060CDCC6B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26480" y="2008473"/>
            <a:ext cx="3862070" cy="3107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3395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A3AD-AB67-EE04-57A6-DEC81CC5B4B0}"/>
              </a:ext>
            </a:extLst>
          </p:cNvPr>
          <p:cNvSpPr>
            <a:spLocks noGrp="1"/>
          </p:cNvSpPr>
          <p:nvPr>
            <p:ph type="title"/>
          </p:nvPr>
        </p:nvSpPr>
        <p:spPr/>
        <p:txBody>
          <a:bodyPr/>
          <a:lstStyle/>
          <a:p>
            <a:r>
              <a:rPr lang="en-US"/>
              <a:t>EDA-Multivariate Analysis</a:t>
            </a:r>
          </a:p>
        </p:txBody>
      </p:sp>
      <p:pic>
        <p:nvPicPr>
          <p:cNvPr id="7170" name="Picture 2">
            <a:extLst>
              <a:ext uri="{FF2B5EF4-FFF2-40B4-BE49-F238E27FC236}">
                <a16:creationId xmlns:a16="http://schemas.microsoft.com/office/drawing/2014/main" id="{517CDF06-AEA0-0D52-A598-A860E3D484E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920655" y="1912544"/>
            <a:ext cx="4175345" cy="326108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9F57771D-014C-E9A6-A849-10C104667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913510"/>
            <a:ext cx="3986992" cy="32601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B7FE187-0A12-7AB4-0577-D7D3CC851B89}"/>
              </a:ext>
            </a:extLst>
          </p:cNvPr>
          <p:cNvSpPr txBox="1"/>
          <p:nvPr/>
        </p:nvSpPr>
        <p:spPr>
          <a:xfrm>
            <a:off x="1920017" y="5284821"/>
            <a:ext cx="8351965" cy="646331"/>
          </a:xfrm>
          <a:prstGeom prst="rect">
            <a:avLst/>
          </a:prstGeom>
          <a:noFill/>
        </p:spPr>
        <p:txBody>
          <a:bodyPr wrap="square" rtlCol="0">
            <a:spAutoFit/>
          </a:bodyPr>
          <a:lstStyle/>
          <a:p>
            <a:r>
              <a:rPr lang="en-US"/>
              <a:t>Short-distance and short-time flights are more likely to be cancelled than long-distance and long-time flights on average.</a:t>
            </a:r>
          </a:p>
        </p:txBody>
      </p:sp>
      <p:sp>
        <p:nvSpPr>
          <p:cNvPr id="6" name="Slide Number Placeholder 5">
            <a:extLst>
              <a:ext uri="{FF2B5EF4-FFF2-40B4-BE49-F238E27FC236}">
                <a16:creationId xmlns:a16="http://schemas.microsoft.com/office/drawing/2014/main" id="{53FC45C0-7DBE-C309-51DC-5D29BD8F84C9}"/>
              </a:ext>
            </a:extLst>
          </p:cNvPr>
          <p:cNvSpPr>
            <a:spLocks noGrp="1"/>
          </p:cNvSpPr>
          <p:nvPr>
            <p:ph type="sldNum" sz="quarter" idx="12"/>
          </p:nvPr>
        </p:nvSpPr>
        <p:spPr/>
        <p:txBody>
          <a:bodyPr/>
          <a:lstStyle/>
          <a:p>
            <a:fld id="{716E83EC-1AE4-4B7D-B2D6-EE4F0F4FD02F}" type="slidenum">
              <a:rPr lang="en-US" smtClean="0"/>
              <a:t>14</a:t>
            </a:fld>
            <a:endParaRPr lang="en-US"/>
          </a:p>
        </p:txBody>
      </p:sp>
      <p:graphicFrame>
        <p:nvGraphicFramePr>
          <p:cNvPr id="7" name="Diagram 6">
            <a:extLst>
              <a:ext uri="{FF2B5EF4-FFF2-40B4-BE49-F238E27FC236}">
                <a16:creationId xmlns:a16="http://schemas.microsoft.com/office/drawing/2014/main" id="{75C9ED3B-E1A5-0CB7-DD91-4AFECB7B23BA}"/>
              </a:ext>
            </a:extLst>
          </p:cNvPr>
          <p:cNvGraphicFramePr/>
          <p:nvPr>
            <p:extLst>
              <p:ext uri="{D42A27DB-BD31-4B8C-83A1-F6EECF244321}">
                <p14:modId xmlns:p14="http://schemas.microsoft.com/office/powerpoint/2010/main" val="4186815075"/>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61091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A3AD-AB67-EE04-57A6-DEC81CC5B4B0}"/>
              </a:ext>
            </a:extLst>
          </p:cNvPr>
          <p:cNvSpPr>
            <a:spLocks noGrp="1"/>
          </p:cNvSpPr>
          <p:nvPr>
            <p:ph type="title"/>
          </p:nvPr>
        </p:nvSpPr>
        <p:spPr/>
        <p:txBody>
          <a:bodyPr/>
          <a:lstStyle/>
          <a:p>
            <a:r>
              <a:rPr lang="en-US">
                <a:cs typeface="Calibri Light"/>
              </a:rPr>
              <a:t>Baseline Model: Logistic Regression</a:t>
            </a:r>
          </a:p>
        </p:txBody>
      </p:sp>
      <p:sp>
        <p:nvSpPr>
          <p:cNvPr id="6" name="Slide Number Placeholder 5">
            <a:extLst>
              <a:ext uri="{FF2B5EF4-FFF2-40B4-BE49-F238E27FC236}">
                <a16:creationId xmlns:a16="http://schemas.microsoft.com/office/drawing/2014/main" id="{53FC45C0-7DBE-C309-51DC-5D29BD8F84C9}"/>
              </a:ext>
            </a:extLst>
          </p:cNvPr>
          <p:cNvSpPr>
            <a:spLocks noGrp="1"/>
          </p:cNvSpPr>
          <p:nvPr>
            <p:ph type="sldNum" sz="quarter" idx="12"/>
          </p:nvPr>
        </p:nvSpPr>
        <p:spPr/>
        <p:txBody>
          <a:bodyPr/>
          <a:lstStyle/>
          <a:p>
            <a:fld id="{716E83EC-1AE4-4B7D-B2D6-EE4F0F4FD02F}" type="slidenum">
              <a:rPr lang="en-US" smtClean="0"/>
              <a:t>15</a:t>
            </a:fld>
            <a:endParaRPr lang="en-US"/>
          </a:p>
        </p:txBody>
      </p:sp>
      <p:graphicFrame>
        <p:nvGraphicFramePr>
          <p:cNvPr id="7" name="Diagram 6">
            <a:extLst>
              <a:ext uri="{FF2B5EF4-FFF2-40B4-BE49-F238E27FC236}">
                <a16:creationId xmlns:a16="http://schemas.microsoft.com/office/drawing/2014/main" id="{75C9ED3B-E1A5-0CB7-DD91-4AFECB7B23BA}"/>
              </a:ext>
            </a:extLst>
          </p:cNvPr>
          <p:cNvGraphicFramePr/>
          <p:nvPr>
            <p:extLst>
              <p:ext uri="{D42A27DB-BD31-4B8C-83A1-F6EECF244321}">
                <p14:modId xmlns:p14="http://schemas.microsoft.com/office/powerpoint/2010/main" val="2430179932"/>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178" name="TextBox 7177">
            <a:extLst>
              <a:ext uri="{FF2B5EF4-FFF2-40B4-BE49-F238E27FC236}">
                <a16:creationId xmlns:a16="http://schemas.microsoft.com/office/drawing/2014/main" id="{41B7796F-C169-372A-20B7-FC675D9233BF}"/>
              </a:ext>
            </a:extLst>
          </p:cNvPr>
          <p:cNvSpPr txBox="1"/>
          <p:nvPr/>
        </p:nvSpPr>
        <p:spPr>
          <a:xfrm>
            <a:off x="6650182" y="1969324"/>
            <a:ext cx="4661064"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t>
            </a:r>
            <a:r>
              <a:rPr lang="en-US" b="1">
                <a:ea typeface="+mn-lt"/>
                <a:cs typeface="+mn-lt"/>
              </a:rPr>
              <a:t>DATA</a:t>
            </a:r>
            <a:endParaRPr lang="en-US">
              <a:cs typeface="Calibri"/>
            </a:endParaRPr>
          </a:p>
          <a:p>
            <a:pPr marL="285750" indent="-285750">
              <a:buFont typeface="Arial"/>
              <a:buChar char="•"/>
            </a:pPr>
            <a:r>
              <a:rPr lang="en-US">
                <a:cs typeface="Calibri"/>
              </a:rPr>
              <a:t>Utilized weather features, airline company, airport location, employment information by airline</a:t>
            </a:r>
          </a:p>
          <a:p>
            <a:pPr marL="285750" indent="-285750">
              <a:buFont typeface="Arial"/>
              <a:buChar char="•"/>
            </a:pPr>
            <a:r>
              <a:rPr lang="en-US">
                <a:cs typeface="Calibri"/>
              </a:rPr>
              <a:t>Cancelled = 1 if cancelled else 0</a:t>
            </a:r>
          </a:p>
          <a:p>
            <a:pPr marL="285750" indent="-285750">
              <a:buFont typeface="Arial"/>
              <a:buChar char="•"/>
            </a:pPr>
            <a:r>
              <a:rPr lang="en-US">
                <a:cs typeface="Calibri"/>
              </a:rPr>
              <a:t>Imputed null numeric values with 0</a:t>
            </a:r>
          </a:p>
          <a:p>
            <a:pPr marL="285750" indent="-285750">
              <a:buFont typeface="Arial"/>
              <a:buChar char="•"/>
            </a:pPr>
            <a:r>
              <a:rPr lang="en-US">
                <a:cs typeface="Calibri"/>
              </a:rPr>
              <a:t>One-hot encoded categorical variables</a:t>
            </a:r>
          </a:p>
          <a:p>
            <a:pPr marL="285750" indent="-285750">
              <a:buFont typeface="Arial"/>
              <a:buChar char="•"/>
            </a:pPr>
            <a:r>
              <a:rPr lang="en-US" err="1">
                <a:cs typeface="Calibri"/>
              </a:rPr>
              <a:t>VectorAssembler</a:t>
            </a:r>
            <a:r>
              <a:rPr lang="en-US">
                <a:cs typeface="Calibri"/>
              </a:rPr>
              <a:t> combine features into single vector column</a:t>
            </a:r>
          </a:p>
          <a:p>
            <a:pPr marL="285750" indent="-285750">
              <a:buFont typeface="Arial"/>
              <a:buChar char="•"/>
            </a:pPr>
            <a:r>
              <a:rPr lang="en-US">
                <a:cs typeface="Calibri"/>
              </a:rPr>
              <a:t>Removed data from Feb-June 2020</a:t>
            </a:r>
          </a:p>
          <a:p>
            <a:pPr marL="285750" indent="-285750">
              <a:buFont typeface="Arial"/>
              <a:buChar char="•"/>
            </a:pPr>
            <a:r>
              <a:rPr lang="en-US">
                <a:cs typeface="Calibri"/>
              </a:rPr>
              <a:t>Around 24 million rows and 446,189 features</a:t>
            </a:r>
          </a:p>
          <a:p>
            <a:pPr marL="285750" indent="-285750">
              <a:buFont typeface="Arial"/>
              <a:buChar char="•"/>
            </a:pPr>
            <a:r>
              <a:rPr lang="en-US">
                <a:cs typeface="Calibri"/>
              </a:rPr>
              <a:t>80/20 split for train/test</a:t>
            </a:r>
          </a:p>
          <a:p>
            <a:pPr marL="285750" indent="-285750">
              <a:buFont typeface="Arial"/>
              <a:buChar char="•"/>
            </a:pPr>
            <a:r>
              <a:rPr lang="en-US">
                <a:cs typeface="Calibri"/>
              </a:rPr>
              <a:t>Utilized </a:t>
            </a:r>
            <a:r>
              <a:rPr lang="en-US" err="1">
                <a:cs typeface="Calibri"/>
              </a:rPr>
              <a:t>Dataproc</a:t>
            </a:r>
            <a:r>
              <a:rPr lang="en-US">
                <a:cs typeface="Calibri"/>
              </a:rPr>
              <a:t> on GCP with 2 nodes and 500GB of disk size each and multiple clusters</a:t>
            </a:r>
          </a:p>
          <a:p>
            <a:pPr marL="285750" indent="-285750">
              <a:buFont typeface="Arial"/>
              <a:buChar char="•"/>
            </a:pPr>
            <a:endParaRPr lang="en-US">
              <a:cs typeface="Calibri"/>
            </a:endParaRPr>
          </a:p>
        </p:txBody>
      </p:sp>
      <p:pic>
        <p:nvPicPr>
          <p:cNvPr id="15" name="Picture 15" descr="Text&#10;&#10;Description automatically generated">
            <a:extLst>
              <a:ext uri="{FF2B5EF4-FFF2-40B4-BE49-F238E27FC236}">
                <a16:creationId xmlns:a16="http://schemas.microsoft.com/office/drawing/2014/main" id="{EB4EACA9-2984-AA82-B5A7-82EE8B41089E}"/>
              </a:ext>
            </a:extLst>
          </p:cNvPr>
          <p:cNvPicPr>
            <a:picLocks noChangeAspect="1"/>
          </p:cNvPicPr>
          <p:nvPr/>
        </p:nvPicPr>
        <p:blipFill>
          <a:blip r:embed="rId8"/>
          <a:stretch>
            <a:fillRect/>
          </a:stretch>
        </p:blipFill>
        <p:spPr>
          <a:xfrm>
            <a:off x="1217246" y="1821213"/>
            <a:ext cx="4091353" cy="4339036"/>
          </a:xfrm>
          <a:prstGeom prst="rect">
            <a:avLst/>
          </a:prstGeom>
        </p:spPr>
      </p:pic>
    </p:spTree>
    <p:extLst>
      <p:ext uri="{BB962C8B-B14F-4D97-AF65-F5344CB8AC3E}">
        <p14:creationId xmlns:p14="http://schemas.microsoft.com/office/powerpoint/2010/main" val="2132643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A3AD-AB67-EE04-57A6-DEC81CC5B4B0}"/>
              </a:ext>
            </a:extLst>
          </p:cNvPr>
          <p:cNvSpPr>
            <a:spLocks noGrp="1"/>
          </p:cNvSpPr>
          <p:nvPr>
            <p:ph type="title"/>
          </p:nvPr>
        </p:nvSpPr>
        <p:spPr/>
        <p:txBody>
          <a:bodyPr/>
          <a:lstStyle/>
          <a:p>
            <a:r>
              <a:rPr lang="en-US">
                <a:cs typeface="Calibri Light"/>
              </a:rPr>
              <a:t>Baseline Model: Logistic Regression</a:t>
            </a:r>
          </a:p>
        </p:txBody>
      </p:sp>
      <p:sp>
        <p:nvSpPr>
          <p:cNvPr id="6" name="Slide Number Placeholder 5">
            <a:extLst>
              <a:ext uri="{FF2B5EF4-FFF2-40B4-BE49-F238E27FC236}">
                <a16:creationId xmlns:a16="http://schemas.microsoft.com/office/drawing/2014/main" id="{53FC45C0-7DBE-C309-51DC-5D29BD8F84C9}"/>
              </a:ext>
            </a:extLst>
          </p:cNvPr>
          <p:cNvSpPr>
            <a:spLocks noGrp="1"/>
          </p:cNvSpPr>
          <p:nvPr>
            <p:ph type="sldNum" sz="quarter" idx="12"/>
          </p:nvPr>
        </p:nvSpPr>
        <p:spPr/>
        <p:txBody>
          <a:bodyPr/>
          <a:lstStyle/>
          <a:p>
            <a:fld id="{716E83EC-1AE4-4B7D-B2D6-EE4F0F4FD02F}" type="slidenum">
              <a:rPr lang="en-US" smtClean="0"/>
              <a:t>16</a:t>
            </a:fld>
            <a:endParaRPr lang="en-US"/>
          </a:p>
        </p:txBody>
      </p:sp>
      <p:sp>
        <p:nvSpPr>
          <p:cNvPr id="7178" name="TextBox 7177">
            <a:extLst>
              <a:ext uri="{FF2B5EF4-FFF2-40B4-BE49-F238E27FC236}">
                <a16:creationId xmlns:a16="http://schemas.microsoft.com/office/drawing/2014/main" id="{41B7796F-C169-372A-20B7-FC675D9233BF}"/>
              </a:ext>
            </a:extLst>
          </p:cNvPr>
          <p:cNvSpPr txBox="1"/>
          <p:nvPr/>
        </p:nvSpPr>
        <p:spPr>
          <a:xfrm>
            <a:off x="2671949" y="2088078"/>
            <a:ext cx="6125687"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t>
            </a:r>
            <a:r>
              <a:rPr lang="en-US" b="1">
                <a:ea typeface="+mn-lt"/>
                <a:cs typeface="+mn-lt"/>
              </a:rPr>
              <a:t>Results</a:t>
            </a:r>
            <a:endParaRPr lang="en-US">
              <a:cs typeface="Calibri"/>
            </a:endParaRPr>
          </a:p>
          <a:p>
            <a:pPr marL="285750" indent="-285750">
              <a:buFont typeface="Arial"/>
              <a:buChar char="•"/>
            </a:pPr>
            <a:r>
              <a:rPr lang="en-US">
                <a:cs typeface="Calibri"/>
              </a:rPr>
              <a:t>High Accuracy and F1 Score due to unbalanced dataset</a:t>
            </a:r>
          </a:p>
          <a:p>
            <a:pPr marL="285750" indent="-285750">
              <a:buFont typeface="Arial,Sans-Serif"/>
              <a:buChar char="•"/>
            </a:pPr>
            <a:r>
              <a:rPr lang="en-US">
                <a:ea typeface="+mn-lt"/>
                <a:cs typeface="+mn-lt"/>
              </a:rPr>
              <a:t>Took around 5 hours to run</a:t>
            </a:r>
          </a:p>
          <a:p>
            <a:pPr marL="285750" indent="-285750">
              <a:buFont typeface="Arial"/>
              <a:buChar char="•"/>
            </a:pPr>
            <a:endParaRPr lang="en-US">
              <a:cs typeface="Calibri"/>
            </a:endParaRPr>
          </a:p>
          <a:p>
            <a:pPr marL="285750" indent="-285750">
              <a:buFont typeface="Arial"/>
              <a:buChar char="•"/>
            </a:pPr>
            <a:endParaRPr lang="en-US">
              <a:cs typeface="Calibri"/>
            </a:endParaRPr>
          </a:p>
        </p:txBody>
      </p:sp>
      <p:graphicFrame>
        <p:nvGraphicFramePr>
          <p:cNvPr id="51" name="Table 131">
            <a:extLst>
              <a:ext uri="{FF2B5EF4-FFF2-40B4-BE49-F238E27FC236}">
                <a16:creationId xmlns:a16="http://schemas.microsoft.com/office/drawing/2014/main" id="{E765846E-34F1-DC83-E397-BE2E963494E2}"/>
              </a:ext>
            </a:extLst>
          </p:cNvPr>
          <p:cNvGraphicFramePr>
            <a:graphicFrameLocks noGrp="1"/>
          </p:cNvGraphicFramePr>
          <p:nvPr>
            <p:extLst>
              <p:ext uri="{D42A27DB-BD31-4B8C-83A1-F6EECF244321}">
                <p14:modId xmlns:p14="http://schemas.microsoft.com/office/powerpoint/2010/main" val="4131028656"/>
              </p:ext>
            </p:extLst>
          </p:nvPr>
        </p:nvGraphicFramePr>
        <p:xfrm>
          <a:off x="274400" y="4204696"/>
          <a:ext cx="6425940" cy="1920240"/>
        </p:xfrm>
        <a:graphic>
          <a:graphicData uri="http://schemas.openxmlformats.org/drawingml/2006/table">
            <a:tbl>
              <a:tblPr firstRow="1" bandRow="1">
                <a:tableStyleId>{5C22544A-7EE6-4342-B048-85BDC9FD1C3A}</a:tableStyleId>
              </a:tblPr>
              <a:tblGrid>
                <a:gridCol w="2141980">
                  <a:extLst>
                    <a:ext uri="{9D8B030D-6E8A-4147-A177-3AD203B41FA5}">
                      <a16:colId xmlns:a16="http://schemas.microsoft.com/office/drawing/2014/main" val="2126810146"/>
                    </a:ext>
                  </a:extLst>
                </a:gridCol>
                <a:gridCol w="2141980">
                  <a:extLst>
                    <a:ext uri="{9D8B030D-6E8A-4147-A177-3AD203B41FA5}">
                      <a16:colId xmlns:a16="http://schemas.microsoft.com/office/drawing/2014/main" val="313041456"/>
                    </a:ext>
                  </a:extLst>
                </a:gridCol>
                <a:gridCol w="2141980">
                  <a:extLst>
                    <a:ext uri="{9D8B030D-6E8A-4147-A177-3AD203B41FA5}">
                      <a16:colId xmlns:a16="http://schemas.microsoft.com/office/drawing/2014/main" val="1551935474"/>
                    </a:ext>
                  </a:extLst>
                </a:gridCol>
              </a:tblGrid>
              <a:tr h="570990">
                <a:tc>
                  <a:txBody>
                    <a:bodyPr/>
                    <a:lstStyle/>
                    <a:p>
                      <a:endParaRPr lang="en-US"/>
                    </a:p>
                  </a:txBody>
                  <a:tcPr/>
                </a:tc>
                <a:tc>
                  <a:txBody>
                    <a:bodyPr/>
                    <a:lstStyle/>
                    <a:p>
                      <a:r>
                        <a:rPr lang="en-US"/>
                        <a:t>Model predicts no cancellation</a:t>
                      </a:r>
                    </a:p>
                  </a:txBody>
                  <a:tcPr/>
                </a:tc>
                <a:tc>
                  <a:txBody>
                    <a:bodyPr/>
                    <a:lstStyle/>
                    <a:p>
                      <a:r>
                        <a:rPr lang="en-US"/>
                        <a:t>Model predicts cancellation</a:t>
                      </a:r>
                    </a:p>
                  </a:txBody>
                  <a:tcPr/>
                </a:tc>
                <a:extLst>
                  <a:ext uri="{0D108BD9-81ED-4DB2-BD59-A6C34878D82A}">
                    <a16:rowId xmlns:a16="http://schemas.microsoft.com/office/drawing/2014/main" val="2541923962"/>
                  </a:ext>
                </a:extLst>
              </a:tr>
              <a:tr h="570990">
                <a:tc>
                  <a:txBody>
                    <a:bodyPr/>
                    <a:lstStyle/>
                    <a:p>
                      <a:r>
                        <a:rPr lang="en-US"/>
                        <a:t>When flights were not cancelled</a:t>
                      </a:r>
                    </a:p>
                  </a:txBody>
                  <a:tcPr/>
                </a:tc>
                <a:tc>
                  <a:txBody>
                    <a:bodyPr/>
                    <a:lstStyle/>
                    <a:p>
                      <a:r>
                        <a:rPr lang="en-US">
                          <a:highlight>
                            <a:srgbClr val="00FF00"/>
                          </a:highlight>
                        </a:rPr>
                        <a:t>99.82%</a:t>
                      </a:r>
                    </a:p>
                  </a:txBody>
                  <a:tcPr/>
                </a:tc>
                <a:tc>
                  <a:txBody>
                    <a:bodyPr/>
                    <a:lstStyle/>
                    <a:p>
                      <a:pPr lvl="0">
                        <a:buNone/>
                      </a:pPr>
                      <a:r>
                        <a:rPr lang="en-US">
                          <a:highlight>
                            <a:srgbClr val="FF0000"/>
                          </a:highlight>
                        </a:rPr>
                        <a:t>0.18%</a:t>
                      </a:r>
                    </a:p>
                  </a:txBody>
                  <a:tcPr/>
                </a:tc>
                <a:extLst>
                  <a:ext uri="{0D108BD9-81ED-4DB2-BD59-A6C34878D82A}">
                    <a16:rowId xmlns:a16="http://schemas.microsoft.com/office/drawing/2014/main" val="825383269"/>
                  </a:ext>
                </a:extLst>
              </a:tr>
              <a:tr h="570990">
                <a:tc>
                  <a:txBody>
                    <a:bodyPr/>
                    <a:lstStyle/>
                    <a:p>
                      <a:pPr lvl="0">
                        <a:buNone/>
                      </a:pPr>
                      <a:r>
                        <a:rPr lang="en-US" sz="1800" b="0" i="0" u="none" strike="noStrike" noProof="0">
                          <a:latin typeface="Calibri"/>
                        </a:rPr>
                        <a:t>When flights were cancelled</a:t>
                      </a:r>
                      <a:endParaRPr lang="en-US"/>
                    </a:p>
                  </a:txBody>
                  <a:tcPr/>
                </a:tc>
                <a:tc>
                  <a:txBody>
                    <a:bodyPr/>
                    <a:lstStyle/>
                    <a:p>
                      <a:pPr lvl="0">
                        <a:buNone/>
                      </a:pPr>
                      <a:r>
                        <a:rPr lang="en-US" sz="1800" b="0" i="0" u="none" strike="noStrike" noProof="0">
                          <a:highlight>
                            <a:srgbClr val="FF0000"/>
                          </a:highlight>
                          <a:latin typeface="Calibri"/>
                        </a:rPr>
                        <a:t>86.87%</a:t>
                      </a:r>
                      <a:endParaRPr lang="en-US">
                        <a:highlight>
                          <a:srgbClr val="FF0000"/>
                        </a:highlight>
                      </a:endParaRPr>
                    </a:p>
                  </a:txBody>
                  <a:tcPr/>
                </a:tc>
                <a:tc>
                  <a:txBody>
                    <a:bodyPr/>
                    <a:lstStyle/>
                    <a:p>
                      <a:r>
                        <a:rPr lang="en-US">
                          <a:highlight>
                            <a:srgbClr val="00FF00"/>
                          </a:highlight>
                        </a:rPr>
                        <a:t>13.13%</a:t>
                      </a:r>
                    </a:p>
                  </a:txBody>
                  <a:tcPr/>
                </a:tc>
                <a:extLst>
                  <a:ext uri="{0D108BD9-81ED-4DB2-BD59-A6C34878D82A}">
                    <a16:rowId xmlns:a16="http://schemas.microsoft.com/office/drawing/2014/main" val="1563626598"/>
                  </a:ext>
                </a:extLst>
              </a:tr>
            </a:tbl>
          </a:graphicData>
        </a:graphic>
      </p:graphicFrame>
      <p:graphicFrame>
        <p:nvGraphicFramePr>
          <p:cNvPr id="53" name="Table 52">
            <a:extLst>
              <a:ext uri="{FF2B5EF4-FFF2-40B4-BE49-F238E27FC236}">
                <a16:creationId xmlns:a16="http://schemas.microsoft.com/office/drawing/2014/main" id="{29ECD133-DCA0-D795-70C5-CFD7F45C33FF}"/>
              </a:ext>
            </a:extLst>
          </p:cNvPr>
          <p:cNvGraphicFramePr>
            <a:graphicFrameLocks noGrp="1"/>
          </p:cNvGraphicFramePr>
          <p:nvPr>
            <p:extLst>
              <p:ext uri="{D42A27DB-BD31-4B8C-83A1-F6EECF244321}">
                <p14:modId xmlns:p14="http://schemas.microsoft.com/office/powerpoint/2010/main" val="1429306347"/>
              </p:ext>
            </p:extLst>
          </p:nvPr>
        </p:nvGraphicFramePr>
        <p:xfrm>
          <a:off x="6811405" y="4183874"/>
          <a:ext cx="3012565" cy="1415292"/>
        </p:xfrm>
        <a:graphic>
          <a:graphicData uri="http://schemas.openxmlformats.org/drawingml/2006/table">
            <a:tbl>
              <a:tblPr firstRow="1" bandRow="1">
                <a:tableStyleId>{5C22544A-7EE6-4342-B048-85BDC9FD1C3A}</a:tableStyleId>
              </a:tblPr>
              <a:tblGrid>
                <a:gridCol w="1049453">
                  <a:extLst>
                    <a:ext uri="{9D8B030D-6E8A-4147-A177-3AD203B41FA5}">
                      <a16:colId xmlns:a16="http://schemas.microsoft.com/office/drawing/2014/main" val="2912985730"/>
                    </a:ext>
                  </a:extLst>
                </a:gridCol>
                <a:gridCol w="1963112">
                  <a:extLst>
                    <a:ext uri="{9D8B030D-6E8A-4147-A177-3AD203B41FA5}">
                      <a16:colId xmlns:a16="http://schemas.microsoft.com/office/drawing/2014/main" val="1944729232"/>
                    </a:ext>
                  </a:extLst>
                </a:gridCol>
              </a:tblGrid>
              <a:tr h="718878">
                <a:tc>
                  <a:txBody>
                    <a:bodyPr/>
                    <a:lstStyle/>
                    <a:p>
                      <a:r>
                        <a:rPr lang="en-US">
                          <a:effectLst/>
                        </a:rPr>
                        <a:t>Accuracy</a:t>
                      </a:r>
                      <a:endParaRPr lang="en-US" err="1">
                        <a:effectLst/>
                      </a:endParaRPr>
                    </a:p>
                  </a:txBody>
                  <a:tcPr marL="0" marR="0" marT="0" marB="0" anchor="ctr"/>
                </a:tc>
                <a:tc>
                  <a:txBody>
                    <a:bodyPr/>
                    <a:lstStyle/>
                    <a:p>
                      <a:r>
                        <a:rPr lang="en-US">
                          <a:effectLst/>
                        </a:rPr>
                        <a:t>F1 Score</a:t>
                      </a:r>
                    </a:p>
                  </a:txBody>
                  <a:tcPr marL="0" marR="0" marT="0" marB="0" anchor="ctr"/>
                </a:tc>
                <a:extLst>
                  <a:ext uri="{0D108BD9-81ED-4DB2-BD59-A6C34878D82A}">
                    <a16:rowId xmlns:a16="http://schemas.microsoft.com/office/drawing/2014/main" val="397268688"/>
                  </a:ext>
                </a:extLst>
              </a:tr>
              <a:tr h="696414">
                <a:tc>
                  <a:txBody>
                    <a:bodyPr/>
                    <a:lstStyle/>
                    <a:p>
                      <a:pPr algn="l"/>
                      <a:r>
                        <a:rPr lang="en-US">
                          <a:effectLst/>
                        </a:rPr>
                        <a:t>97.34%</a:t>
                      </a:r>
                    </a:p>
                  </a:txBody>
                  <a:tcPr marL="0" marR="0" marT="0" marB="0" anchor="ctr"/>
                </a:tc>
                <a:tc>
                  <a:txBody>
                    <a:bodyPr/>
                    <a:lstStyle/>
                    <a:p>
                      <a:pPr algn="l"/>
                      <a:r>
                        <a:rPr lang="en-US"/>
                        <a:t>96.47%</a:t>
                      </a:r>
                    </a:p>
                  </a:txBody>
                  <a:tcPr marL="0" marR="0" marT="0" marB="0" anchor="ctr"/>
                </a:tc>
                <a:extLst>
                  <a:ext uri="{0D108BD9-81ED-4DB2-BD59-A6C34878D82A}">
                    <a16:rowId xmlns:a16="http://schemas.microsoft.com/office/drawing/2014/main" val="2441379367"/>
                  </a:ext>
                </a:extLst>
              </a:tr>
            </a:tbl>
          </a:graphicData>
        </a:graphic>
      </p:graphicFrame>
      <p:graphicFrame>
        <p:nvGraphicFramePr>
          <p:cNvPr id="8" name="Diagram 7">
            <a:extLst>
              <a:ext uri="{FF2B5EF4-FFF2-40B4-BE49-F238E27FC236}">
                <a16:creationId xmlns:a16="http://schemas.microsoft.com/office/drawing/2014/main" id="{AA594722-1E42-5EF5-28D5-66B22E7D495B}"/>
              </a:ext>
            </a:extLst>
          </p:cNvPr>
          <p:cNvGraphicFramePr/>
          <p:nvPr>
            <p:extLst>
              <p:ext uri="{D42A27DB-BD31-4B8C-83A1-F6EECF244321}">
                <p14:modId xmlns:p14="http://schemas.microsoft.com/office/powerpoint/2010/main" val="2276206765"/>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367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A3AD-AB67-EE04-57A6-DEC81CC5B4B0}"/>
              </a:ext>
            </a:extLst>
          </p:cNvPr>
          <p:cNvSpPr>
            <a:spLocks noGrp="1"/>
          </p:cNvSpPr>
          <p:nvPr>
            <p:ph type="title"/>
          </p:nvPr>
        </p:nvSpPr>
        <p:spPr/>
        <p:txBody>
          <a:bodyPr/>
          <a:lstStyle/>
          <a:p>
            <a:r>
              <a:rPr lang="en-US">
                <a:cs typeface="Calibri Light"/>
              </a:rPr>
              <a:t>Model2: Logistic Regression</a:t>
            </a:r>
          </a:p>
        </p:txBody>
      </p:sp>
      <p:sp>
        <p:nvSpPr>
          <p:cNvPr id="6" name="Slide Number Placeholder 5">
            <a:extLst>
              <a:ext uri="{FF2B5EF4-FFF2-40B4-BE49-F238E27FC236}">
                <a16:creationId xmlns:a16="http://schemas.microsoft.com/office/drawing/2014/main" id="{53FC45C0-7DBE-C309-51DC-5D29BD8F84C9}"/>
              </a:ext>
            </a:extLst>
          </p:cNvPr>
          <p:cNvSpPr>
            <a:spLocks noGrp="1"/>
          </p:cNvSpPr>
          <p:nvPr>
            <p:ph type="sldNum" sz="quarter" idx="12"/>
          </p:nvPr>
        </p:nvSpPr>
        <p:spPr/>
        <p:txBody>
          <a:bodyPr/>
          <a:lstStyle/>
          <a:p>
            <a:fld id="{716E83EC-1AE4-4B7D-B2D6-EE4F0F4FD02F}" type="slidenum">
              <a:rPr lang="en-US" smtClean="0"/>
              <a:t>17</a:t>
            </a:fld>
            <a:endParaRPr lang="en-US"/>
          </a:p>
        </p:txBody>
      </p:sp>
      <p:sp>
        <p:nvSpPr>
          <p:cNvPr id="7178" name="TextBox 7177">
            <a:extLst>
              <a:ext uri="{FF2B5EF4-FFF2-40B4-BE49-F238E27FC236}">
                <a16:creationId xmlns:a16="http://schemas.microsoft.com/office/drawing/2014/main" id="{41B7796F-C169-372A-20B7-FC675D9233BF}"/>
              </a:ext>
            </a:extLst>
          </p:cNvPr>
          <p:cNvSpPr txBox="1"/>
          <p:nvPr/>
        </p:nvSpPr>
        <p:spPr>
          <a:xfrm>
            <a:off x="6650182" y="1969324"/>
            <a:ext cx="4661064"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t>
            </a:r>
            <a:r>
              <a:rPr lang="en-US" b="1">
                <a:ea typeface="+mn-lt"/>
                <a:cs typeface="+mn-lt"/>
              </a:rPr>
              <a:t>DATA</a:t>
            </a:r>
            <a:endParaRPr lang="en-US">
              <a:cs typeface="Calibri"/>
            </a:endParaRPr>
          </a:p>
          <a:p>
            <a:pPr marL="285750" indent="-285750">
              <a:buFont typeface="Arial"/>
              <a:buChar char="•"/>
            </a:pPr>
            <a:r>
              <a:rPr lang="en-US">
                <a:cs typeface="Calibri"/>
              </a:rPr>
              <a:t>Dropped highly correlated variables</a:t>
            </a:r>
          </a:p>
          <a:p>
            <a:pPr marL="285750" indent="-285750">
              <a:buFont typeface="Arial"/>
              <a:buChar char="•"/>
            </a:pPr>
            <a:r>
              <a:rPr lang="en-US">
                <a:cs typeface="Calibri"/>
              </a:rPr>
              <a:t>Impute null numeric values with 0</a:t>
            </a:r>
          </a:p>
          <a:p>
            <a:pPr marL="285750" indent="-285750">
              <a:buFont typeface="Arial"/>
              <a:buChar char="•"/>
            </a:pPr>
            <a:r>
              <a:rPr lang="en-US">
                <a:cs typeface="Calibri"/>
              </a:rPr>
              <a:t>Added weight column to balance dataset</a:t>
            </a:r>
          </a:p>
          <a:p>
            <a:pPr marL="285750" indent="-285750">
              <a:buFont typeface="Arial"/>
              <a:buChar char="•"/>
            </a:pPr>
            <a:r>
              <a:rPr lang="en-US">
                <a:cs typeface="Calibri"/>
              </a:rPr>
              <a:t>Removed categorical variables to reduce run time and interpretability issue</a:t>
            </a:r>
          </a:p>
          <a:p>
            <a:pPr marL="285750" indent="-285750">
              <a:buFont typeface="Arial"/>
              <a:buChar char="•"/>
            </a:pPr>
            <a:r>
              <a:rPr lang="en-US">
                <a:cs typeface="Calibri"/>
              </a:rPr>
              <a:t>Around 7 million rows</a:t>
            </a:r>
          </a:p>
          <a:p>
            <a:pPr marL="285750" indent="-285750">
              <a:buFont typeface="Arial"/>
              <a:buChar char="•"/>
            </a:pPr>
            <a:endParaRPr lang="en-US">
              <a:cs typeface="Calibri"/>
            </a:endParaRPr>
          </a:p>
          <a:p>
            <a:pPr marL="285750" indent="-285750">
              <a:buFont typeface="Arial"/>
              <a:buChar char="•"/>
            </a:pPr>
            <a:endParaRPr lang="en-US">
              <a:cs typeface="Calibri"/>
            </a:endParaRPr>
          </a:p>
        </p:txBody>
      </p:sp>
      <p:pic>
        <p:nvPicPr>
          <p:cNvPr id="16" name="Picture 16" descr="Text, letter&#10;&#10;Description automatically generated">
            <a:extLst>
              <a:ext uri="{FF2B5EF4-FFF2-40B4-BE49-F238E27FC236}">
                <a16:creationId xmlns:a16="http://schemas.microsoft.com/office/drawing/2014/main" id="{F5E160BB-232B-93FB-1DC8-85C8A5F37DB1}"/>
              </a:ext>
            </a:extLst>
          </p:cNvPr>
          <p:cNvPicPr>
            <a:picLocks noChangeAspect="1"/>
          </p:cNvPicPr>
          <p:nvPr/>
        </p:nvPicPr>
        <p:blipFill>
          <a:blip r:embed="rId3"/>
          <a:stretch>
            <a:fillRect/>
          </a:stretch>
        </p:blipFill>
        <p:spPr>
          <a:xfrm>
            <a:off x="5921828" y="4074408"/>
            <a:ext cx="5830784" cy="1034768"/>
          </a:xfrm>
          <a:prstGeom prst="rect">
            <a:avLst/>
          </a:prstGeom>
        </p:spPr>
      </p:pic>
      <p:graphicFrame>
        <p:nvGraphicFramePr>
          <p:cNvPr id="3" name="Diagram 2">
            <a:extLst>
              <a:ext uri="{FF2B5EF4-FFF2-40B4-BE49-F238E27FC236}">
                <a16:creationId xmlns:a16="http://schemas.microsoft.com/office/drawing/2014/main" id="{87052476-914B-0277-505B-E21D19C99C60}"/>
              </a:ext>
            </a:extLst>
          </p:cNvPr>
          <p:cNvGraphicFramePr/>
          <p:nvPr>
            <p:extLst>
              <p:ext uri="{D42A27DB-BD31-4B8C-83A1-F6EECF244321}">
                <p14:modId xmlns:p14="http://schemas.microsoft.com/office/powerpoint/2010/main" val="1663420179"/>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Picture 10" descr="Text, letter&#10;&#10;Description automatically generated">
            <a:extLst>
              <a:ext uri="{FF2B5EF4-FFF2-40B4-BE49-F238E27FC236}">
                <a16:creationId xmlns:a16="http://schemas.microsoft.com/office/drawing/2014/main" id="{6DAF070F-7760-AF84-416E-C54A19F72479}"/>
              </a:ext>
            </a:extLst>
          </p:cNvPr>
          <p:cNvPicPr>
            <a:picLocks noChangeAspect="1"/>
          </p:cNvPicPr>
          <p:nvPr/>
        </p:nvPicPr>
        <p:blipFill>
          <a:blip r:embed="rId9"/>
          <a:stretch>
            <a:fillRect/>
          </a:stretch>
        </p:blipFill>
        <p:spPr>
          <a:xfrm>
            <a:off x="734602" y="2031108"/>
            <a:ext cx="5063447" cy="3300931"/>
          </a:xfrm>
          <a:prstGeom prst="rect">
            <a:avLst/>
          </a:prstGeom>
        </p:spPr>
      </p:pic>
    </p:spTree>
    <p:extLst>
      <p:ext uri="{BB962C8B-B14F-4D97-AF65-F5344CB8AC3E}">
        <p14:creationId xmlns:p14="http://schemas.microsoft.com/office/powerpoint/2010/main" val="1749070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A3AD-AB67-EE04-57A6-DEC81CC5B4B0}"/>
              </a:ext>
            </a:extLst>
          </p:cNvPr>
          <p:cNvSpPr>
            <a:spLocks noGrp="1"/>
          </p:cNvSpPr>
          <p:nvPr>
            <p:ph type="title"/>
          </p:nvPr>
        </p:nvSpPr>
        <p:spPr/>
        <p:txBody>
          <a:bodyPr/>
          <a:lstStyle/>
          <a:p>
            <a:r>
              <a:rPr lang="en-US">
                <a:cs typeface="Calibri Light"/>
              </a:rPr>
              <a:t>Model2: Logistic Regression</a:t>
            </a:r>
          </a:p>
        </p:txBody>
      </p:sp>
      <p:sp>
        <p:nvSpPr>
          <p:cNvPr id="6" name="Slide Number Placeholder 5">
            <a:extLst>
              <a:ext uri="{FF2B5EF4-FFF2-40B4-BE49-F238E27FC236}">
                <a16:creationId xmlns:a16="http://schemas.microsoft.com/office/drawing/2014/main" id="{53FC45C0-7DBE-C309-51DC-5D29BD8F84C9}"/>
              </a:ext>
            </a:extLst>
          </p:cNvPr>
          <p:cNvSpPr>
            <a:spLocks noGrp="1"/>
          </p:cNvSpPr>
          <p:nvPr>
            <p:ph type="sldNum" sz="quarter" idx="12"/>
          </p:nvPr>
        </p:nvSpPr>
        <p:spPr/>
        <p:txBody>
          <a:bodyPr/>
          <a:lstStyle/>
          <a:p>
            <a:fld id="{716E83EC-1AE4-4B7D-B2D6-EE4F0F4FD02F}" type="slidenum">
              <a:rPr lang="en-US" smtClean="0"/>
              <a:t>18</a:t>
            </a:fld>
            <a:endParaRPr lang="en-US"/>
          </a:p>
        </p:txBody>
      </p:sp>
      <p:sp>
        <p:nvSpPr>
          <p:cNvPr id="7178" name="TextBox 7177">
            <a:extLst>
              <a:ext uri="{FF2B5EF4-FFF2-40B4-BE49-F238E27FC236}">
                <a16:creationId xmlns:a16="http://schemas.microsoft.com/office/drawing/2014/main" id="{41B7796F-C169-372A-20B7-FC675D9233BF}"/>
              </a:ext>
            </a:extLst>
          </p:cNvPr>
          <p:cNvSpPr txBox="1"/>
          <p:nvPr/>
        </p:nvSpPr>
        <p:spPr>
          <a:xfrm>
            <a:off x="2671949" y="2088078"/>
            <a:ext cx="612568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t>
            </a:r>
            <a:r>
              <a:rPr lang="en-US" b="1">
                <a:ea typeface="+mn-lt"/>
                <a:cs typeface="+mn-lt"/>
              </a:rPr>
              <a:t>Results</a:t>
            </a:r>
            <a:endParaRPr lang="en-US">
              <a:cs typeface="Calibri"/>
            </a:endParaRPr>
          </a:p>
          <a:p>
            <a:pPr marL="285750" indent="-285750">
              <a:buFont typeface="Arial,Sans-Serif"/>
              <a:buChar char="•"/>
            </a:pPr>
            <a:r>
              <a:rPr lang="en-US">
                <a:ea typeface="+mn-lt"/>
                <a:cs typeface="+mn-lt"/>
              </a:rPr>
              <a:t>Took around 30-45mins to run</a:t>
            </a:r>
          </a:p>
          <a:p>
            <a:pPr marL="285750" indent="-285750">
              <a:buFont typeface="Arial,Sans-Serif"/>
              <a:buChar char="•"/>
            </a:pPr>
            <a:r>
              <a:rPr lang="en-US">
                <a:cs typeface="Calibri"/>
              </a:rPr>
              <a:t>Accuracy and F1 Score drops</a:t>
            </a:r>
          </a:p>
          <a:p>
            <a:pPr marL="285750" indent="-285750">
              <a:buFont typeface="Arial,Sans-Serif"/>
              <a:buChar char="•"/>
            </a:pPr>
            <a:r>
              <a:rPr lang="en-US">
                <a:cs typeface="Calibri"/>
              </a:rPr>
              <a:t>We prefer a higher percentage of true cancellation prediction even if it reduces our accuracy and F1 Score</a:t>
            </a:r>
          </a:p>
          <a:p>
            <a:pPr marL="285750" indent="-285750">
              <a:buFont typeface="Arial,Sans-Serif"/>
              <a:buChar char="•"/>
            </a:pPr>
            <a:r>
              <a:rPr lang="en-US">
                <a:cs typeface="Calibri"/>
              </a:rPr>
              <a:t>Using several regularization parameters led to low accuracy and F1 score so we stuck with this model</a:t>
            </a:r>
          </a:p>
          <a:p>
            <a:pPr marL="285750" indent="-285750">
              <a:buFont typeface="Arial"/>
              <a:buChar char="•"/>
            </a:pPr>
            <a:endParaRPr lang="en-US">
              <a:cs typeface="Calibri"/>
            </a:endParaRPr>
          </a:p>
          <a:p>
            <a:pPr marL="285750" indent="-285750">
              <a:buFont typeface="Arial"/>
              <a:buChar char="•"/>
            </a:pPr>
            <a:endParaRPr lang="en-US">
              <a:cs typeface="Calibri"/>
            </a:endParaRPr>
          </a:p>
        </p:txBody>
      </p:sp>
      <p:graphicFrame>
        <p:nvGraphicFramePr>
          <p:cNvPr id="51" name="Table 131">
            <a:extLst>
              <a:ext uri="{FF2B5EF4-FFF2-40B4-BE49-F238E27FC236}">
                <a16:creationId xmlns:a16="http://schemas.microsoft.com/office/drawing/2014/main" id="{E765846E-34F1-DC83-E397-BE2E963494E2}"/>
              </a:ext>
            </a:extLst>
          </p:cNvPr>
          <p:cNvGraphicFramePr>
            <a:graphicFrameLocks noGrp="1"/>
          </p:cNvGraphicFramePr>
          <p:nvPr>
            <p:extLst>
              <p:ext uri="{D42A27DB-BD31-4B8C-83A1-F6EECF244321}">
                <p14:modId xmlns:p14="http://schemas.microsoft.com/office/powerpoint/2010/main" val="3203961767"/>
              </p:ext>
            </p:extLst>
          </p:nvPr>
        </p:nvGraphicFramePr>
        <p:xfrm>
          <a:off x="274400" y="4204696"/>
          <a:ext cx="6425940" cy="1920240"/>
        </p:xfrm>
        <a:graphic>
          <a:graphicData uri="http://schemas.openxmlformats.org/drawingml/2006/table">
            <a:tbl>
              <a:tblPr firstRow="1" bandRow="1">
                <a:tableStyleId>{5C22544A-7EE6-4342-B048-85BDC9FD1C3A}</a:tableStyleId>
              </a:tblPr>
              <a:tblGrid>
                <a:gridCol w="2141980">
                  <a:extLst>
                    <a:ext uri="{9D8B030D-6E8A-4147-A177-3AD203B41FA5}">
                      <a16:colId xmlns:a16="http://schemas.microsoft.com/office/drawing/2014/main" val="2126810146"/>
                    </a:ext>
                  </a:extLst>
                </a:gridCol>
                <a:gridCol w="2141980">
                  <a:extLst>
                    <a:ext uri="{9D8B030D-6E8A-4147-A177-3AD203B41FA5}">
                      <a16:colId xmlns:a16="http://schemas.microsoft.com/office/drawing/2014/main" val="313041456"/>
                    </a:ext>
                  </a:extLst>
                </a:gridCol>
                <a:gridCol w="2141980">
                  <a:extLst>
                    <a:ext uri="{9D8B030D-6E8A-4147-A177-3AD203B41FA5}">
                      <a16:colId xmlns:a16="http://schemas.microsoft.com/office/drawing/2014/main" val="1551935474"/>
                    </a:ext>
                  </a:extLst>
                </a:gridCol>
              </a:tblGrid>
              <a:tr h="570990">
                <a:tc>
                  <a:txBody>
                    <a:bodyPr/>
                    <a:lstStyle/>
                    <a:p>
                      <a:endParaRPr lang="en-US"/>
                    </a:p>
                  </a:txBody>
                  <a:tcPr/>
                </a:tc>
                <a:tc>
                  <a:txBody>
                    <a:bodyPr/>
                    <a:lstStyle/>
                    <a:p>
                      <a:r>
                        <a:rPr lang="en-US"/>
                        <a:t>Model predicts no cancellation</a:t>
                      </a:r>
                    </a:p>
                  </a:txBody>
                  <a:tcPr/>
                </a:tc>
                <a:tc>
                  <a:txBody>
                    <a:bodyPr/>
                    <a:lstStyle/>
                    <a:p>
                      <a:r>
                        <a:rPr lang="en-US"/>
                        <a:t>Model predicts cancellation</a:t>
                      </a:r>
                    </a:p>
                  </a:txBody>
                  <a:tcPr/>
                </a:tc>
                <a:extLst>
                  <a:ext uri="{0D108BD9-81ED-4DB2-BD59-A6C34878D82A}">
                    <a16:rowId xmlns:a16="http://schemas.microsoft.com/office/drawing/2014/main" val="2541923962"/>
                  </a:ext>
                </a:extLst>
              </a:tr>
              <a:tr h="570990">
                <a:tc>
                  <a:txBody>
                    <a:bodyPr/>
                    <a:lstStyle/>
                    <a:p>
                      <a:r>
                        <a:rPr lang="en-US"/>
                        <a:t>When flights were not cancelled</a:t>
                      </a:r>
                    </a:p>
                  </a:txBody>
                  <a:tcPr/>
                </a:tc>
                <a:tc>
                  <a:txBody>
                    <a:bodyPr/>
                    <a:lstStyle/>
                    <a:p>
                      <a:r>
                        <a:rPr lang="en-US">
                          <a:highlight>
                            <a:srgbClr val="00FF00"/>
                          </a:highlight>
                        </a:rPr>
                        <a:t>69.69%</a:t>
                      </a:r>
                    </a:p>
                  </a:txBody>
                  <a:tcPr/>
                </a:tc>
                <a:tc>
                  <a:txBody>
                    <a:bodyPr/>
                    <a:lstStyle/>
                    <a:p>
                      <a:pPr lvl="0">
                        <a:buNone/>
                      </a:pPr>
                      <a:r>
                        <a:rPr lang="en-US">
                          <a:highlight>
                            <a:srgbClr val="FF0000"/>
                          </a:highlight>
                        </a:rPr>
                        <a:t>30.31%</a:t>
                      </a:r>
                    </a:p>
                  </a:txBody>
                  <a:tcPr/>
                </a:tc>
                <a:extLst>
                  <a:ext uri="{0D108BD9-81ED-4DB2-BD59-A6C34878D82A}">
                    <a16:rowId xmlns:a16="http://schemas.microsoft.com/office/drawing/2014/main" val="825383269"/>
                  </a:ext>
                </a:extLst>
              </a:tr>
              <a:tr h="570990">
                <a:tc>
                  <a:txBody>
                    <a:bodyPr/>
                    <a:lstStyle/>
                    <a:p>
                      <a:pPr lvl="0">
                        <a:buNone/>
                      </a:pPr>
                      <a:r>
                        <a:rPr lang="en-US" sz="1800" b="0" i="0" u="none" strike="noStrike" noProof="0">
                          <a:latin typeface="Calibri"/>
                        </a:rPr>
                        <a:t>When flights were cancelled</a:t>
                      </a:r>
                      <a:endParaRPr lang="en-US"/>
                    </a:p>
                  </a:txBody>
                  <a:tcPr/>
                </a:tc>
                <a:tc>
                  <a:txBody>
                    <a:bodyPr/>
                    <a:lstStyle/>
                    <a:p>
                      <a:pPr lvl="0">
                        <a:buNone/>
                      </a:pPr>
                      <a:r>
                        <a:rPr lang="en-US" sz="1800" b="0" i="0" u="none" strike="noStrike" noProof="0">
                          <a:highlight>
                            <a:srgbClr val="FF0000"/>
                          </a:highlight>
                          <a:latin typeface="Calibri"/>
                        </a:rPr>
                        <a:t>39.26%</a:t>
                      </a:r>
                      <a:endParaRPr lang="en-US">
                        <a:highlight>
                          <a:srgbClr val="FF0000"/>
                        </a:highlight>
                      </a:endParaRPr>
                    </a:p>
                  </a:txBody>
                  <a:tcPr/>
                </a:tc>
                <a:tc>
                  <a:txBody>
                    <a:bodyPr/>
                    <a:lstStyle/>
                    <a:p>
                      <a:r>
                        <a:rPr lang="en-US">
                          <a:highlight>
                            <a:srgbClr val="00FF00"/>
                          </a:highlight>
                        </a:rPr>
                        <a:t>60.74%</a:t>
                      </a:r>
                    </a:p>
                  </a:txBody>
                  <a:tcPr/>
                </a:tc>
                <a:extLst>
                  <a:ext uri="{0D108BD9-81ED-4DB2-BD59-A6C34878D82A}">
                    <a16:rowId xmlns:a16="http://schemas.microsoft.com/office/drawing/2014/main" val="1563626598"/>
                  </a:ext>
                </a:extLst>
              </a:tr>
            </a:tbl>
          </a:graphicData>
        </a:graphic>
      </p:graphicFrame>
      <p:graphicFrame>
        <p:nvGraphicFramePr>
          <p:cNvPr id="53" name="Table 52">
            <a:extLst>
              <a:ext uri="{FF2B5EF4-FFF2-40B4-BE49-F238E27FC236}">
                <a16:creationId xmlns:a16="http://schemas.microsoft.com/office/drawing/2014/main" id="{29ECD133-DCA0-D795-70C5-CFD7F45C33FF}"/>
              </a:ext>
            </a:extLst>
          </p:cNvPr>
          <p:cNvGraphicFramePr>
            <a:graphicFrameLocks noGrp="1"/>
          </p:cNvGraphicFramePr>
          <p:nvPr>
            <p:extLst>
              <p:ext uri="{D42A27DB-BD31-4B8C-83A1-F6EECF244321}">
                <p14:modId xmlns:p14="http://schemas.microsoft.com/office/powerpoint/2010/main" val="1920414695"/>
              </p:ext>
            </p:extLst>
          </p:nvPr>
        </p:nvGraphicFramePr>
        <p:xfrm>
          <a:off x="6811405" y="4183874"/>
          <a:ext cx="3012565" cy="1415292"/>
        </p:xfrm>
        <a:graphic>
          <a:graphicData uri="http://schemas.openxmlformats.org/drawingml/2006/table">
            <a:tbl>
              <a:tblPr firstRow="1" bandRow="1">
                <a:tableStyleId>{5C22544A-7EE6-4342-B048-85BDC9FD1C3A}</a:tableStyleId>
              </a:tblPr>
              <a:tblGrid>
                <a:gridCol w="1049453">
                  <a:extLst>
                    <a:ext uri="{9D8B030D-6E8A-4147-A177-3AD203B41FA5}">
                      <a16:colId xmlns:a16="http://schemas.microsoft.com/office/drawing/2014/main" val="2912985730"/>
                    </a:ext>
                  </a:extLst>
                </a:gridCol>
                <a:gridCol w="1963112">
                  <a:extLst>
                    <a:ext uri="{9D8B030D-6E8A-4147-A177-3AD203B41FA5}">
                      <a16:colId xmlns:a16="http://schemas.microsoft.com/office/drawing/2014/main" val="1944729232"/>
                    </a:ext>
                  </a:extLst>
                </a:gridCol>
              </a:tblGrid>
              <a:tr h="718878">
                <a:tc>
                  <a:txBody>
                    <a:bodyPr/>
                    <a:lstStyle/>
                    <a:p>
                      <a:r>
                        <a:rPr lang="en-US">
                          <a:effectLst/>
                        </a:rPr>
                        <a:t>Accuray</a:t>
                      </a:r>
                      <a:endParaRPr lang="en-US" err="1">
                        <a:effectLst/>
                      </a:endParaRPr>
                    </a:p>
                  </a:txBody>
                  <a:tcPr marL="0" marR="0" marT="0" marB="0" anchor="ctr"/>
                </a:tc>
                <a:tc>
                  <a:txBody>
                    <a:bodyPr/>
                    <a:lstStyle/>
                    <a:p>
                      <a:r>
                        <a:rPr lang="en-US">
                          <a:effectLst/>
                        </a:rPr>
                        <a:t>F1 Score</a:t>
                      </a:r>
                    </a:p>
                  </a:txBody>
                  <a:tcPr marL="0" marR="0" marT="0" marB="0" anchor="ctr"/>
                </a:tc>
                <a:extLst>
                  <a:ext uri="{0D108BD9-81ED-4DB2-BD59-A6C34878D82A}">
                    <a16:rowId xmlns:a16="http://schemas.microsoft.com/office/drawing/2014/main" val="397268688"/>
                  </a:ext>
                </a:extLst>
              </a:tr>
              <a:tr h="696414">
                <a:tc>
                  <a:txBody>
                    <a:bodyPr/>
                    <a:lstStyle/>
                    <a:p>
                      <a:pPr algn="l"/>
                      <a:r>
                        <a:rPr lang="en-US">
                          <a:effectLst/>
                        </a:rPr>
                        <a:t>69.47%</a:t>
                      </a:r>
                    </a:p>
                  </a:txBody>
                  <a:tcPr marL="0" marR="0" marT="0" marB="0" anchor="ctr"/>
                </a:tc>
                <a:tc>
                  <a:txBody>
                    <a:bodyPr/>
                    <a:lstStyle/>
                    <a:p>
                      <a:pPr algn="l"/>
                      <a:r>
                        <a:rPr lang="en-US"/>
                        <a:t>79.80%</a:t>
                      </a:r>
                    </a:p>
                  </a:txBody>
                  <a:tcPr marL="0" marR="0" marT="0" marB="0" anchor="ctr"/>
                </a:tc>
                <a:extLst>
                  <a:ext uri="{0D108BD9-81ED-4DB2-BD59-A6C34878D82A}">
                    <a16:rowId xmlns:a16="http://schemas.microsoft.com/office/drawing/2014/main" val="2441379367"/>
                  </a:ext>
                </a:extLst>
              </a:tr>
            </a:tbl>
          </a:graphicData>
        </a:graphic>
      </p:graphicFrame>
      <p:graphicFrame>
        <p:nvGraphicFramePr>
          <p:cNvPr id="3" name="Diagram 2">
            <a:extLst>
              <a:ext uri="{FF2B5EF4-FFF2-40B4-BE49-F238E27FC236}">
                <a16:creationId xmlns:a16="http://schemas.microsoft.com/office/drawing/2014/main" id="{24F52B5E-84A9-7378-1120-311A6BCFB0CC}"/>
              </a:ext>
            </a:extLst>
          </p:cNvPr>
          <p:cNvGraphicFramePr/>
          <p:nvPr>
            <p:extLst>
              <p:ext uri="{D42A27DB-BD31-4B8C-83A1-F6EECF244321}">
                <p14:modId xmlns:p14="http://schemas.microsoft.com/office/powerpoint/2010/main" val="1043041474"/>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3754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A3AD-AB67-EE04-57A6-DEC81CC5B4B0}"/>
              </a:ext>
            </a:extLst>
          </p:cNvPr>
          <p:cNvSpPr>
            <a:spLocks noGrp="1"/>
          </p:cNvSpPr>
          <p:nvPr>
            <p:ph type="title"/>
          </p:nvPr>
        </p:nvSpPr>
        <p:spPr/>
        <p:txBody>
          <a:bodyPr/>
          <a:lstStyle/>
          <a:p>
            <a:r>
              <a:rPr lang="en-US">
                <a:cs typeface="Calibri Light"/>
              </a:rPr>
              <a:t>Model3&amp;4: Gradient-Boosted Trees</a:t>
            </a:r>
          </a:p>
        </p:txBody>
      </p:sp>
      <p:sp>
        <p:nvSpPr>
          <p:cNvPr id="6" name="Slide Number Placeholder 5">
            <a:extLst>
              <a:ext uri="{FF2B5EF4-FFF2-40B4-BE49-F238E27FC236}">
                <a16:creationId xmlns:a16="http://schemas.microsoft.com/office/drawing/2014/main" id="{53FC45C0-7DBE-C309-51DC-5D29BD8F84C9}"/>
              </a:ext>
            </a:extLst>
          </p:cNvPr>
          <p:cNvSpPr>
            <a:spLocks noGrp="1"/>
          </p:cNvSpPr>
          <p:nvPr>
            <p:ph type="sldNum" sz="quarter" idx="12"/>
          </p:nvPr>
        </p:nvSpPr>
        <p:spPr/>
        <p:txBody>
          <a:bodyPr/>
          <a:lstStyle/>
          <a:p>
            <a:fld id="{716E83EC-1AE4-4B7D-B2D6-EE4F0F4FD02F}" type="slidenum">
              <a:rPr lang="en-US" smtClean="0"/>
              <a:t>19</a:t>
            </a:fld>
            <a:endParaRPr lang="en-US"/>
          </a:p>
        </p:txBody>
      </p:sp>
      <p:sp>
        <p:nvSpPr>
          <p:cNvPr id="7178" name="TextBox 7177">
            <a:extLst>
              <a:ext uri="{FF2B5EF4-FFF2-40B4-BE49-F238E27FC236}">
                <a16:creationId xmlns:a16="http://schemas.microsoft.com/office/drawing/2014/main" id="{41B7796F-C169-372A-20B7-FC675D9233BF}"/>
              </a:ext>
            </a:extLst>
          </p:cNvPr>
          <p:cNvSpPr txBox="1"/>
          <p:nvPr/>
        </p:nvSpPr>
        <p:spPr>
          <a:xfrm>
            <a:off x="2671949" y="1892693"/>
            <a:ext cx="763014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t>
            </a:r>
            <a:r>
              <a:rPr lang="en-US" b="1">
                <a:ea typeface="+mn-lt"/>
                <a:cs typeface="+mn-lt"/>
              </a:rPr>
              <a:t>Results</a:t>
            </a:r>
            <a:endParaRPr lang="en-US">
              <a:cs typeface="Calibri"/>
            </a:endParaRPr>
          </a:p>
          <a:p>
            <a:pPr marL="285750" indent="-285750">
              <a:buFont typeface="Arial,Sans-Serif"/>
              <a:buChar char="•"/>
            </a:pPr>
            <a:r>
              <a:rPr lang="en-US">
                <a:ea typeface="+mn-lt"/>
                <a:cs typeface="+mn-lt"/>
              </a:rPr>
              <a:t>Took around 30-45mins to run</a:t>
            </a:r>
          </a:p>
          <a:p>
            <a:pPr marL="285750" indent="-285750">
              <a:buFont typeface="Arial,Sans-Serif"/>
              <a:buChar char="•"/>
            </a:pPr>
            <a:r>
              <a:rPr lang="en-US">
                <a:cs typeface="Calibri"/>
              </a:rPr>
              <a:t>Model with weight: Accuracy Score=75.68% F1 Score =85.01%</a:t>
            </a:r>
            <a:endParaRPr lang="en-US"/>
          </a:p>
          <a:p>
            <a:pPr marL="285750" indent="-285750">
              <a:buFont typeface="Arial,Sans-Serif"/>
              <a:buChar char="•"/>
            </a:pPr>
            <a:r>
              <a:rPr lang="en-US">
                <a:cs typeface="Calibri"/>
              </a:rPr>
              <a:t>Model without weight: Accuracy Score=97.48% F1 Score = 96.31%</a:t>
            </a:r>
          </a:p>
          <a:p>
            <a:pPr marL="285750" indent="-285750">
              <a:buFont typeface="Arial,Sans-Serif"/>
              <a:buChar char="•"/>
            </a:pPr>
            <a:r>
              <a:rPr lang="en-US">
                <a:cs typeface="Calibri"/>
              </a:rPr>
              <a:t>Model with weight an approvement over Logistic Regression</a:t>
            </a:r>
          </a:p>
          <a:p>
            <a:pPr marL="285750" indent="-285750">
              <a:buFont typeface="Arial"/>
              <a:buChar char="•"/>
            </a:pPr>
            <a:endParaRPr lang="en-US">
              <a:cs typeface="Calibri"/>
            </a:endParaRPr>
          </a:p>
          <a:p>
            <a:pPr marL="285750" indent="-285750">
              <a:buFont typeface="Arial"/>
              <a:buChar char="•"/>
            </a:pPr>
            <a:endParaRPr lang="en-US">
              <a:cs typeface="Calibri"/>
            </a:endParaRPr>
          </a:p>
        </p:txBody>
      </p:sp>
      <p:graphicFrame>
        <p:nvGraphicFramePr>
          <p:cNvPr id="51" name="Table 131">
            <a:extLst>
              <a:ext uri="{FF2B5EF4-FFF2-40B4-BE49-F238E27FC236}">
                <a16:creationId xmlns:a16="http://schemas.microsoft.com/office/drawing/2014/main" id="{E765846E-34F1-DC83-E397-BE2E963494E2}"/>
              </a:ext>
            </a:extLst>
          </p:cNvPr>
          <p:cNvGraphicFramePr>
            <a:graphicFrameLocks noGrp="1"/>
          </p:cNvGraphicFramePr>
          <p:nvPr>
            <p:extLst>
              <p:ext uri="{D42A27DB-BD31-4B8C-83A1-F6EECF244321}">
                <p14:modId xmlns:p14="http://schemas.microsoft.com/office/powerpoint/2010/main" val="378037824"/>
              </p:ext>
            </p:extLst>
          </p:nvPr>
        </p:nvGraphicFramePr>
        <p:xfrm>
          <a:off x="196246" y="4116773"/>
          <a:ext cx="5419671" cy="2194560"/>
        </p:xfrm>
        <a:graphic>
          <a:graphicData uri="http://schemas.openxmlformats.org/drawingml/2006/table">
            <a:tbl>
              <a:tblPr firstRow="1" bandRow="1">
                <a:tableStyleId>{5C22544A-7EE6-4342-B048-85BDC9FD1C3A}</a:tableStyleId>
              </a:tblPr>
              <a:tblGrid>
                <a:gridCol w="1806557">
                  <a:extLst>
                    <a:ext uri="{9D8B030D-6E8A-4147-A177-3AD203B41FA5}">
                      <a16:colId xmlns:a16="http://schemas.microsoft.com/office/drawing/2014/main" val="2126810146"/>
                    </a:ext>
                  </a:extLst>
                </a:gridCol>
                <a:gridCol w="1806557">
                  <a:extLst>
                    <a:ext uri="{9D8B030D-6E8A-4147-A177-3AD203B41FA5}">
                      <a16:colId xmlns:a16="http://schemas.microsoft.com/office/drawing/2014/main" val="313041456"/>
                    </a:ext>
                  </a:extLst>
                </a:gridCol>
                <a:gridCol w="1806557">
                  <a:extLst>
                    <a:ext uri="{9D8B030D-6E8A-4147-A177-3AD203B41FA5}">
                      <a16:colId xmlns:a16="http://schemas.microsoft.com/office/drawing/2014/main" val="1551935474"/>
                    </a:ext>
                  </a:extLst>
                </a:gridCol>
              </a:tblGrid>
              <a:tr h="570990">
                <a:tc>
                  <a:txBody>
                    <a:bodyPr/>
                    <a:lstStyle/>
                    <a:p>
                      <a:r>
                        <a:rPr lang="en-US"/>
                        <a:t>Without weight</a:t>
                      </a:r>
                    </a:p>
                  </a:txBody>
                  <a:tcPr/>
                </a:tc>
                <a:tc>
                  <a:txBody>
                    <a:bodyPr/>
                    <a:lstStyle/>
                    <a:p>
                      <a:r>
                        <a:rPr lang="en-US"/>
                        <a:t>Model predicts no cancellation</a:t>
                      </a:r>
                    </a:p>
                  </a:txBody>
                  <a:tcPr/>
                </a:tc>
                <a:tc>
                  <a:txBody>
                    <a:bodyPr/>
                    <a:lstStyle/>
                    <a:p>
                      <a:r>
                        <a:rPr lang="en-US"/>
                        <a:t>Model predicts cancellation</a:t>
                      </a:r>
                    </a:p>
                  </a:txBody>
                  <a:tcPr/>
                </a:tc>
                <a:extLst>
                  <a:ext uri="{0D108BD9-81ED-4DB2-BD59-A6C34878D82A}">
                    <a16:rowId xmlns:a16="http://schemas.microsoft.com/office/drawing/2014/main" val="2541923962"/>
                  </a:ext>
                </a:extLst>
              </a:tr>
              <a:tr h="570990">
                <a:tc>
                  <a:txBody>
                    <a:bodyPr/>
                    <a:lstStyle/>
                    <a:p>
                      <a:r>
                        <a:rPr lang="en-US"/>
                        <a:t>When flights were not cancelled</a:t>
                      </a:r>
                    </a:p>
                  </a:txBody>
                  <a:tcPr/>
                </a:tc>
                <a:tc>
                  <a:txBody>
                    <a:bodyPr/>
                    <a:lstStyle/>
                    <a:p>
                      <a:r>
                        <a:rPr lang="en-US">
                          <a:highlight>
                            <a:srgbClr val="00FF00"/>
                          </a:highlight>
                        </a:rPr>
                        <a:t>99.98%</a:t>
                      </a:r>
                    </a:p>
                  </a:txBody>
                  <a:tcPr/>
                </a:tc>
                <a:tc>
                  <a:txBody>
                    <a:bodyPr/>
                    <a:lstStyle/>
                    <a:p>
                      <a:pPr lvl="0">
                        <a:buNone/>
                      </a:pPr>
                      <a:r>
                        <a:rPr lang="en-US">
                          <a:highlight>
                            <a:srgbClr val="FF0000"/>
                          </a:highlight>
                        </a:rPr>
                        <a:t>0.02%</a:t>
                      </a:r>
                    </a:p>
                  </a:txBody>
                  <a:tcPr/>
                </a:tc>
                <a:extLst>
                  <a:ext uri="{0D108BD9-81ED-4DB2-BD59-A6C34878D82A}">
                    <a16:rowId xmlns:a16="http://schemas.microsoft.com/office/drawing/2014/main" val="825383269"/>
                  </a:ext>
                </a:extLst>
              </a:tr>
              <a:tr h="570990">
                <a:tc>
                  <a:txBody>
                    <a:bodyPr/>
                    <a:lstStyle/>
                    <a:p>
                      <a:pPr lvl="0">
                        <a:buNone/>
                      </a:pPr>
                      <a:r>
                        <a:rPr lang="en-US" sz="1800" b="0" i="0" u="none" strike="noStrike" noProof="0">
                          <a:latin typeface="Calibri"/>
                        </a:rPr>
                        <a:t>When flights were cancelled</a:t>
                      </a:r>
                      <a:endParaRPr lang="en-US"/>
                    </a:p>
                  </a:txBody>
                  <a:tcPr/>
                </a:tc>
                <a:tc>
                  <a:txBody>
                    <a:bodyPr/>
                    <a:lstStyle/>
                    <a:p>
                      <a:pPr lvl="0">
                        <a:buNone/>
                      </a:pPr>
                      <a:r>
                        <a:rPr lang="en-US" sz="1800" b="0" i="0" u="none" strike="noStrike" noProof="0">
                          <a:highlight>
                            <a:srgbClr val="FF0000"/>
                          </a:highlight>
                          <a:latin typeface="Calibri"/>
                        </a:rPr>
                        <a:t>97.87%</a:t>
                      </a:r>
                      <a:endParaRPr lang="en-US">
                        <a:highlight>
                          <a:srgbClr val="FF0000"/>
                        </a:highlight>
                      </a:endParaRPr>
                    </a:p>
                  </a:txBody>
                  <a:tcPr/>
                </a:tc>
                <a:tc>
                  <a:txBody>
                    <a:bodyPr/>
                    <a:lstStyle/>
                    <a:p>
                      <a:r>
                        <a:rPr lang="en-US">
                          <a:highlight>
                            <a:srgbClr val="00FF00"/>
                          </a:highlight>
                        </a:rPr>
                        <a:t>2.13%</a:t>
                      </a:r>
                    </a:p>
                  </a:txBody>
                  <a:tcPr/>
                </a:tc>
                <a:extLst>
                  <a:ext uri="{0D108BD9-81ED-4DB2-BD59-A6C34878D82A}">
                    <a16:rowId xmlns:a16="http://schemas.microsoft.com/office/drawing/2014/main" val="1563626598"/>
                  </a:ext>
                </a:extLst>
              </a:tr>
            </a:tbl>
          </a:graphicData>
        </a:graphic>
      </p:graphicFrame>
      <p:graphicFrame>
        <p:nvGraphicFramePr>
          <p:cNvPr id="22" name="Table 131">
            <a:extLst>
              <a:ext uri="{FF2B5EF4-FFF2-40B4-BE49-F238E27FC236}">
                <a16:creationId xmlns:a16="http://schemas.microsoft.com/office/drawing/2014/main" id="{47570504-57EA-DE71-54D5-2F2875520C61}"/>
              </a:ext>
            </a:extLst>
          </p:cNvPr>
          <p:cNvGraphicFramePr>
            <a:graphicFrameLocks noGrp="1"/>
          </p:cNvGraphicFramePr>
          <p:nvPr>
            <p:extLst>
              <p:ext uri="{D42A27DB-BD31-4B8C-83A1-F6EECF244321}">
                <p14:modId xmlns:p14="http://schemas.microsoft.com/office/powerpoint/2010/main" val="1116437180"/>
              </p:ext>
            </p:extLst>
          </p:nvPr>
        </p:nvGraphicFramePr>
        <p:xfrm>
          <a:off x="6126168" y="4107003"/>
          <a:ext cx="5556447" cy="2194560"/>
        </p:xfrm>
        <a:graphic>
          <a:graphicData uri="http://schemas.openxmlformats.org/drawingml/2006/table">
            <a:tbl>
              <a:tblPr firstRow="1" bandRow="1">
                <a:tableStyleId>{5C22544A-7EE6-4342-B048-85BDC9FD1C3A}</a:tableStyleId>
              </a:tblPr>
              <a:tblGrid>
                <a:gridCol w="1852149">
                  <a:extLst>
                    <a:ext uri="{9D8B030D-6E8A-4147-A177-3AD203B41FA5}">
                      <a16:colId xmlns:a16="http://schemas.microsoft.com/office/drawing/2014/main" val="2126810146"/>
                    </a:ext>
                  </a:extLst>
                </a:gridCol>
                <a:gridCol w="1852149">
                  <a:extLst>
                    <a:ext uri="{9D8B030D-6E8A-4147-A177-3AD203B41FA5}">
                      <a16:colId xmlns:a16="http://schemas.microsoft.com/office/drawing/2014/main" val="313041456"/>
                    </a:ext>
                  </a:extLst>
                </a:gridCol>
                <a:gridCol w="1852149">
                  <a:extLst>
                    <a:ext uri="{9D8B030D-6E8A-4147-A177-3AD203B41FA5}">
                      <a16:colId xmlns:a16="http://schemas.microsoft.com/office/drawing/2014/main" val="1551935474"/>
                    </a:ext>
                  </a:extLst>
                </a:gridCol>
              </a:tblGrid>
              <a:tr h="570990">
                <a:tc>
                  <a:txBody>
                    <a:bodyPr/>
                    <a:lstStyle/>
                    <a:p>
                      <a:r>
                        <a:rPr lang="en-US"/>
                        <a:t>With weight</a:t>
                      </a:r>
                    </a:p>
                  </a:txBody>
                  <a:tcPr/>
                </a:tc>
                <a:tc>
                  <a:txBody>
                    <a:bodyPr/>
                    <a:lstStyle/>
                    <a:p>
                      <a:r>
                        <a:rPr lang="en-US"/>
                        <a:t>Model predicts no cancellation</a:t>
                      </a:r>
                    </a:p>
                  </a:txBody>
                  <a:tcPr/>
                </a:tc>
                <a:tc>
                  <a:txBody>
                    <a:bodyPr/>
                    <a:lstStyle/>
                    <a:p>
                      <a:r>
                        <a:rPr lang="en-US"/>
                        <a:t>Model predicts cancellation</a:t>
                      </a:r>
                    </a:p>
                  </a:txBody>
                  <a:tcPr/>
                </a:tc>
                <a:extLst>
                  <a:ext uri="{0D108BD9-81ED-4DB2-BD59-A6C34878D82A}">
                    <a16:rowId xmlns:a16="http://schemas.microsoft.com/office/drawing/2014/main" val="2541923962"/>
                  </a:ext>
                </a:extLst>
              </a:tr>
              <a:tr h="570990">
                <a:tc>
                  <a:txBody>
                    <a:bodyPr/>
                    <a:lstStyle/>
                    <a:p>
                      <a:r>
                        <a:rPr lang="en-US"/>
                        <a:t>When flights were not cancelled</a:t>
                      </a:r>
                    </a:p>
                  </a:txBody>
                  <a:tcPr/>
                </a:tc>
                <a:tc>
                  <a:txBody>
                    <a:bodyPr/>
                    <a:lstStyle/>
                    <a:p>
                      <a:r>
                        <a:rPr lang="en-US">
                          <a:highlight>
                            <a:srgbClr val="00FF00"/>
                          </a:highlight>
                        </a:rPr>
                        <a:t>75.95%</a:t>
                      </a:r>
                    </a:p>
                  </a:txBody>
                  <a:tcPr/>
                </a:tc>
                <a:tc>
                  <a:txBody>
                    <a:bodyPr/>
                    <a:lstStyle/>
                    <a:p>
                      <a:pPr lvl="0">
                        <a:buNone/>
                      </a:pPr>
                      <a:r>
                        <a:rPr lang="en-US">
                          <a:highlight>
                            <a:srgbClr val="FF0000"/>
                          </a:highlight>
                        </a:rPr>
                        <a:t>24.05%</a:t>
                      </a:r>
                    </a:p>
                  </a:txBody>
                  <a:tcPr/>
                </a:tc>
                <a:extLst>
                  <a:ext uri="{0D108BD9-81ED-4DB2-BD59-A6C34878D82A}">
                    <a16:rowId xmlns:a16="http://schemas.microsoft.com/office/drawing/2014/main" val="825383269"/>
                  </a:ext>
                </a:extLst>
              </a:tr>
              <a:tr h="570990">
                <a:tc>
                  <a:txBody>
                    <a:bodyPr/>
                    <a:lstStyle/>
                    <a:p>
                      <a:pPr lvl="0">
                        <a:buNone/>
                      </a:pPr>
                      <a:r>
                        <a:rPr lang="en-US" sz="1800" b="0" i="0" u="none" strike="noStrike" noProof="0">
                          <a:latin typeface="Calibri"/>
                        </a:rPr>
                        <a:t>When flights were cancelled</a:t>
                      </a:r>
                      <a:endParaRPr lang="en-US"/>
                    </a:p>
                  </a:txBody>
                  <a:tcPr/>
                </a:tc>
                <a:tc>
                  <a:txBody>
                    <a:bodyPr/>
                    <a:lstStyle/>
                    <a:p>
                      <a:pPr lvl="0">
                        <a:buNone/>
                      </a:pPr>
                      <a:r>
                        <a:rPr lang="en-US" sz="1800" b="0" i="0" u="none" strike="noStrike" noProof="0">
                          <a:highlight>
                            <a:srgbClr val="FF0000"/>
                          </a:highlight>
                          <a:latin typeface="Calibri"/>
                        </a:rPr>
                        <a:t>34.32%</a:t>
                      </a:r>
                      <a:endParaRPr lang="en-US">
                        <a:highlight>
                          <a:srgbClr val="FF0000"/>
                        </a:highlight>
                      </a:endParaRPr>
                    </a:p>
                  </a:txBody>
                  <a:tcPr/>
                </a:tc>
                <a:tc>
                  <a:txBody>
                    <a:bodyPr/>
                    <a:lstStyle/>
                    <a:p>
                      <a:r>
                        <a:rPr lang="en-US">
                          <a:highlight>
                            <a:srgbClr val="00FF00"/>
                          </a:highlight>
                        </a:rPr>
                        <a:t>65.68%</a:t>
                      </a:r>
                    </a:p>
                  </a:txBody>
                  <a:tcPr/>
                </a:tc>
                <a:extLst>
                  <a:ext uri="{0D108BD9-81ED-4DB2-BD59-A6C34878D82A}">
                    <a16:rowId xmlns:a16="http://schemas.microsoft.com/office/drawing/2014/main" val="1563626598"/>
                  </a:ext>
                </a:extLst>
              </a:tr>
            </a:tbl>
          </a:graphicData>
        </a:graphic>
      </p:graphicFrame>
      <p:graphicFrame>
        <p:nvGraphicFramePr>
          <p:cNvPr id="3" name="Diagram 2">
            <a:extLst>
              <a:ext uri="{FF2B5EF4-FFF2-40B4-BE49-F238E27FC236}">
                <a16:creationId xmlns:a16="http://schemas.microsoft.com/office/drawing/2014/main" id="{3CBBBBF2-4431-1682-123D-7747AF83E9DD}"/>
              </a:ext>
            </a:extLst>
          </p:cNvPr>
          <p:cNvGraphicFramePr/>
          <p:nvPr>
            <p:extLst>
              <p:ext uri="{D42A27DB-BD31-4B8C-83A1-F6EECF244321}">
                <p14:modId xmlns:p14="http://schemas.microsoft.com/office/powerpoint/2010/main" val="3871863157"/>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72077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3"/>
        <p:cNvGrpSpPr/>
        <p:nvPr/>
      </p:nvGrpSpPr>
      <p:grpSpPr>
        <a:xfrm>
          <a:off x="0" y="0"/>
          <a:ext cx="0" cy="0"/>
          <a:chOff x="0" y="0"/>
          <a:chExt cx="0" cy="0"/>
        </a:xfrm>
      </p:grpSpPr>
      <p:sp>
        <p:nvSpPr>
          <p:cNvPr id="25" name="Title 24">
            <a:extLst>
              <a:ext uri="{FF2B5EF4-FFF2-40B4-BE49-F238E27FC236}">
                <a16:creationId xmlns:a16="http://schemas.microsoft.com/office/drawing/2014/main" id="{EE388F45-CA10-F8FD-3428-BB7DD9E1FD22}"/>
              </a:ext>
            </a:extLst>
          </p:cNvPr>
          <p:cNvSpPr>
            <a:spLocks noGrp="1"/>
          </p:cNvSpPr>
          <p:nvPr>
            <p:ph type="title"/>
          </p:nvPr>
        </p:nvSpPr>
        <p:spPr>
          <a:xfrm>
            <a:off x="1097280" y="286603"/>
            <a:ext cx="10058400" cy="1450757"/>
          </a:xfrm>
        </p:spPr>
        <p:txBody>
          <a:bodyPr>
            <a:normAutofit/>
          </a:bodyPr>
          <a:lstStyle/>
          <a:p>
            <a:r>
              <a:rPr lang="en-US"/>
              <a:t>Agenda</a:t>
            </a:r>
          </a:p>
        </p:txBody>
      </p:sp>
      <p:graphicFrame>
        <p:nvGraphicFramePr>
          <p:cNvPr id="8" name="Diagram 7">
            <a:extLst>
              <a:ext uri="{FF2B5EF4-FFF2-40B4-BE49-F238E27FC236}">
                <a16:creationId xmlns:a16="http://schemas.microsoft.com/office/drawing/2014/main" id="{4156EA61-D75A-6E49-11C8-BC47E04D672E}"/>
              </a:ext>
            </a:extLst>
          </p:cNvPr>
          <p:cNvGraphicFramePr/>
          <p:nvPr>
            <p:extLst>
              <p:ext uri="{D42A27DB-BD31-4B8C-83A1-F6EECF244321}">
                <p14:modId xmlns:p14="http://schemas.microsoft.com/office/powerpoint/2010/main" val="1939545314"/>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7" name="Slide Number Placeholder 26">
            <a:extLst>
              <a:ext uri="{FF2B5EF4-FFF2-40B4-BE49-F238E27FC236}">
                <a16:creationId xmlns:a16="http://schemas.microsoft.com/office/drawing/2014/main" id="{D3D420FB-F761-C4DF-8FAE-F66D2FF0894E}"/>
              </a:ext>
            </a:extLst>
          </p:cNvPr>
          <p:cNvSpPr>
            <a:spLocks noGrp="1"/>
          </p:cNvSpPr>
          <p:nvPr>
            <p:ph type="sldNum" sz="quarter" idx="12"/>
          </p:nvPr>
        </p:nvSpPr>
        <p:spPr/>
        <p:txBody>
          <a:bodyPr/>
          <a:lstStyle/>
          <a:p>
            <a:fld id="{716E83EC-1AE4-4B7D-B2D6-EE4F0F4FD02F}" type="slidenum">
              <a:rPr lang="en-US" smtClean="0"/>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CA3AD-AB67-EE04-57A6-DEC81CC5B4B0}"/>
              </a:ext>
            </a:extLst>
          </p:cNvPr>
          <p:cNvSpPr>
            <a:spLocks noGrp="1"/>
          </p:cNvSpPr>
          <p:nvPr>
            <p:ph type="title"/>
          </p:nvPr>
        </p:nvSpPr>
        <p:spPr>
          <a:xfrm>
            <a:off x="804203" y="42372"/>
            <a:ext cx="10898553" cy="1450757"/>
          </a:xfrm>
        </p:spPr>
        <p:txBody>
          <a:bodyPr/>
          <a:lstStyle/>
          <a:p>
            <a:r>
              <a:rPr lang="en-US">
                <a:ea typeface="+mj-lt"/>
                <a:cs typeface="+mj-lt"/>
              </a:rPr>
              <a:t>Gradient-Boosted Trees: Feature Importance</a:t>
            </a:r>
          </a:p>
        </p:txBody>
      </p:sp>
      <p:sp>
        <p:nvSpPr>
          <p:cNvPr id="6" name="Slide Number Placeholder 5">
            <a:extLst>
              <a:ext uri="{FF2B5EF4-FFF2-40B4-BE49-F238E27FC236}">
                <a16:creationId xmlns:a16="http://schemas.microsoft.com/office/drawing/2014/main" id="{53FC45C0-7DBE-C309-51DC-5D29BD8F84C9}"/>
              </a:ext>
            </a:extLst>
          </p:cNvPr>
          <p:cNvSpPr>
            <a:spLocks noGrp="1"/>
          </p:cNvSpPr>
          <p:nvPr>
            <p:ph type="sldNum" sz="quarter" idx="12"/>
          </p:nvPr>
        </p:nvSpPr>
        <p:spPr/>
        <p:txBody>
          <a:bodyPr/>
          <a:lstStyle/>
          <a:p>
            <a:fld id="{716E83EC-1AE4-4B7D-B2D6-EE4F0F4FD02F}" type="slidenum">
              <a:rPr lang="en-US" smtClean="0"/>
              <a:t>20</a:t>
            </a:fld>
            <a:endParaRPr lang="en-US"/>
          </a:p>
        </p:txBody>
      </p:sp>
      <p:sp>
        <p:nvSpPr>
          <p:cNvPr id="7178" name="TextBox 7177">
            <a:extLst>
              <a:ext uri="{FF2B5EF4-FFF2-40B4-BE49-F238E27FC236}">
                <a16:creationId xmlns:a16="http://schemas.microsoft.com/office/drawing/2014/main" id="{41B7796F-C169-372A-20B7-FC675D9233BF}"/>
              </a:ext>
            </a:extLst>
          </p:cNvPr>
          <p:cNvSpPr txBox="1"/>
          <p:nvPr/>
        </p:nvSpPr>
        <p:spPr>
          <a:xfrm>
            <a:off x="6650182" y="1969324"/>
            <a:ext cx="4661064"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t>
            </a:r>
            <a:r>
              <a:rPr lang="en-US" b="1">
                <a:ea typeface="+mn-lt"/>
                <a:cs typeface="+mn-lt"/>
              </a:rPr>
              <a:t>Importance</a:t>
            </a:r>
            <a:endParaRPr lang="en-US">
              <a:cs typeface="Calibri"/>
            </a:endParaRPr>
          </a:p>
          <a:p>
            <a:pPr marL="285750" indent="-285750">
              <a:buFont typeface="Arial"/>
              <a:buChar char="•"/>
            </a:pPr>
            <a:r>
              <a:rPr lang="en-US">
                <a:ea typeface="+mn-lt"/>
                <a:cs typeface="+mn-lt"/>
              </a:rPr>
              <a:t>Employee per flight, full-time employee %, and distance of flight were the top 3 important features</a:t>
            </a:r>
          </a:p>
          <a:p>
            <a:pPr marL="285750" indent="-285750">
              <a:buFont typeface="Arial"/>
              <a:buChar char="•"/>
            </a:pPr>
            <a:endParaRPr lang="en-US">
              <a:cs typeface="Calibri"/>
            </a:endParaRPr>
          </a:p>
          <a:p>
            <a:pPr marL="285750" indent="-285750">
              <a:buFont typeface="Arial"/>
              <a:buChar char="•"/>
            </a:pPr>
            <a:endParaRPr lang="en-US">
              <a:cs typeface="Calibri"/>
            </a:endParaRPr>
          </a:p>
          <a:p>
            <a:pPr marL="285750" indent="-285750">
              <a:buFont typeface="Arial"/>
              <a:buChar char="•"/>
            </a:pPr>
            <a:endParaRPr lang="en-US">
              <a:cs typeface="Calibri"/>
            </a:endParaRPr>
          </a:p>
        </p:txBody>
      </p:sp>
      <p:graphicFrame>
        <p:nvGraphicFramePr>
          <p:cNvPr id="3" name="Diagram 2">
            <a:extLst>
              <a:ext uri="{FF2B5EF4-FFF2-40B4-BE49-F238E27FC236}">
                <a16:creationId xmlns:a16="http://schemas.microsoft.com/office/drawing/2014/main" id="{07FF3B99-E3B7-FA87-0471-39F0D05461DE}"/>
              </a:ext>
            </a:extLst>
          </p:cNvPr>
          <p:cNvGraphicFramePr/>
          <p:nvPr>
            <p:extLst>
              <p:ext uri="{D42A27DB-BD31-4B8C-83A1-F6EECF244321}">
                <p14:modId xmlns:p14="http://schemas.microsoft.com/office/powerpoint/2010/main" val="1841586456"/>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10" descr="Chart, bar chart&#10;&#10;Description automatically generated">
            <a:extLst>
              <a:ext uri="{FF2B5EF4-FFF2-40B4-BE49-F238E27FC236}">
                <a16:creationId xmlns:a16="http://schemas.microsoft.com/office/drawing/2014/main" id="{669FB43E-3301-B675-985B-A81CEA031E48}"/>
              </a:ext>
            </a:extLst>
          </p:cNvPr>
          <p:cNvPicPr>
            <a:picLocks noChangeAspect="1"/>
          </p:cNvPicPr>
          <p:nvPr/>
        </p:nvPicPr>
        <p:blipFill>
          <a:blip r:embed="rId8"/>
          <a:stretch>
            <a:fillRect/>
          </a:stretch>
        </p:blipFill>
        <p:spPr>
          <a:xfrm>
            <a:off x="931523" y="1827870"/>
            <a:ext cx="5191873" cy="4323854"/>
          </a:xfrm>
          <a:prstGeom prst="rect">
            <a:avLst/>
          </a:prstGeom>
        </p:spPr>
      </p:pic>
    </p:spTree>
    <p:extLst>
      <p:ext uri="{BB962C8B-B14F-4D97-AF65-F5344CB8AC3E}">
        <p14:creationId xmlns:p14="http://schemas.microsoft.com/office/powerpoint/2010/main" val="60909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CD6BF-3227-1F5E-BC99-D77A972E15EE}"/>
              </a:ext>
            </a:extLst>
          </p:cNvPr>
          <p:cNvSpPr>
            <a:spLocks noGrp="1"/>
          </p:cNvSpPr>
          <p:nvPr>
            <p:ph type="title"/>
          </p:nvPr>
        </p:nvSpPr>
        <p:spPr/>
        <p:txBody>
          <a:bodyPr/>
          <a:lstStyle/>
          <a:p>
            <a:r>
              <a:rPr lang="en-US">
                <a:cs typeface="Calibri Light"/>
              </a:rPr>
              <a:t>Random Forest Classification</a:t>
            </a:r>
            <a:endParaRPr lang="en-US"/>
          </a:p>
        </p:txBody>
      </p:sp>
      <p:pic>
        <p:nvPicPr>
          <p:cNvPr id="102" name="Picture 102" descr="A picture containing icon&#10;&#10;Description automatically generated">
            <a:extLst>
              <a:ext uri="{FF2B5EF4-FFF2-40B4-BE49-F238E27FC236}">
                <a16:creationId xmlns:a16="http://schemas.microsoft.com/office/drawing/2014/main" id="{8008E4AB-A1A1-C90B-1D41-052B3C9B7E01}"/>
              </a:ext>
            </a:extLst>
          </p:cNvPr>
          <p:cNvPicPr>
            <a:picLocks noGrp="1" noChangeAspect="1"/>
          </p:cNvPicPr>
          <p:nvPr>
            <p:ph idx="1"/>
          </p:nvPr>
        </p:nvPicPr>
        <p:blipFill>
          <a:blip r:embed="rId2"/>
          <a:stretch>
            <a:fillRect/>
          </a:stretch>
        </p:blipFill>
        <p:spPr>
          <a:xfrm>
            <a:off x="1094704" y="1851830"/>
            <a:ext cx="2352112" cy="2310384"/>
          </a:xfrm>
        </p:spPr>
      </p:pic>
      <p:sp>
        <p:nvSpPr>
          <p:cNvPr id="4" name="Slide Number Placeholder 3">
            <a:extLst>
              <a:ext uri="{FF2B5EF4-FFF2-40B4-BE49-F238E27FC236}">
                <a16:creationId xmlns:a16="http://schemas.microsoft.com/office/drawing/2014/main" id="{0FC5BFCD-7E91-D80C-8D1A-0349E976C554}"/>
              </a:ext>
            </a:extLst>
          </p:cNvPr>
          <p:cNvSpPr>
            <a:spLocks noGrp="1"/>
          </p:cNvSpPr>
          <p:nvPr>
            <p:ph type="sldNum" sz="quarter" idx="12"/>
          </p:nvPr>
        </p:nvSpPr>
        <p:spPr/>
        <p:txBody>
          <a:bodyPr/>
          <a:lstStyle/>
          <a:p>
            <a:fld id="{716E83EC-1AE4-4B7D-B2D6-EE4F0F4FD02F}" type="slidenum">
              <a:rPr lang="en-US" smtClean="0"/>
              <a:t>21</a:t>
            </a:fld>
            <a:endParaRPr lang="en-US"/>
          </a:p>
        </p:txBody>
      </p:sp>
      <p:sp>
        <p:nvSpPr>
          <p:cNvPr id="109" name="TextBox 108">
            <a:extLst>
              <a:ext uri="{FF2B5EF4-FFF2-40B4-BE49-F238E27FC236}">
                <a16:creationId xmlns:a16="http://schemas.microsoft.com/office/drawing/2014/main" id="{339AB91E-815A-20EA-7242-381B6D647EDE}"/>
              </a:ext>
            </a:extLst>
          </p:cNvPr>
          <p:cNvSpPr txBox="1"/>
          <p:nvPr/>
        </p:nvSpPr>
        <p:spPr>
          <a:xfrm>
            <a:off x="3840257" y="2060037"/>
            <a:ext cx="8351965" cy="1754326"/>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a:cs typeface="Calibri" panose="020F0502020204030204"/>
              </a:rPr>
              <a:t>Random forest model:</a:t>
            </a:r>
          </a:p>
          <a:p>
            <a:pPr marL="742950" lvl="1" indent="-285750">
              <a:buFont typeface="Arial" panose="020B0604020202020204" pitchFamily="34" charset="0"/>
              <a:buChar char="•"/>
            </a:pPr>
            <a:r>
              <a:rPr lang="en-US">
                <a:cs typeface="Calibri" panose="020F0502020204030204"/>
              </a:rPr>
              <a:t>Handle </a:t>
            </a:r>
            <a:r>
              <a:rPr lang="en-US">
                <a:ea typeface="+mn-lt"/>
                <a:cs typeface="+mn-lt"/>
              </a:rPr>
              <a:t>categorical and continuous variables</a:t>
            </a:r>
          </a:p>
          <a:p>
            <a:pPr marL="742950" lvl="1" indent="-285750">
              <a:buFont typeface="Arial" panose="020B0604020202020204" pitchFamily="34" charset="0"/>
              <a:buChar char="•"/>
            </a:pPr>
            <a:r>
              <a:rPr lang="en-US">
                <a:cs typeface="Calibri" panose="020F0502020204030204"/>
              </a:rPr>
              <a:t>Reduce overfitting in decision tree</a:t>
            </a:r>
          </a:p>
          <a:p>
            <a:pPr marL="742950" lvl="1" indent="-285750">
              <a:buFont typeface="Arial" panose="020B0604020202020204" pitchFamily="34" charset="0"/>
              <a:buChar char="•"/>
            </a:pPr>
            <a:r>
              <a:rPr lang="en-US">
                <a:ea typeface="+mn-lt"/>
                <a:cs typeface="+mn-lt"/>
              </a:rPr>
              <a:t>Automatically handle missing values and outliers</a:t>
            </a:r>
            <a:endParaRPr lang="en-US">
              <a:cs typeface="Calibri" panose="020F0502020204030204"/>
            </a:endParaRPr>
          </a:p>
          <a:p>
            <a:pPr marL="285750" indent="-285750">
              <a:buFont typeface="Arial" panose="020B0604020202020204" pitchFamily="34" charset="0"/>
              <a:buChar char="•"/>
            </a:pPr>
            <a:r>
              <a:rPr lang="en-US"/>
              <a:t>Model </a:t>
            </a:r>
            <a:r>
              <a:rPr lang="en-US">
                <a:cs typeface="Calibri"/>
              </a:rPr>
              <a:t>with added weight: </a:t>
            </a:r>
            <a:r>
              <a:rPr lang="en-US" b="1">
                <a:ea typeface="+mn-lt"/>
                <a:cs typeface="+mn-lt"/>
              </a:rPr>
              <a:t>Accuracy: 95.744%    F1 score: 93.662%</a:t>
            </a:r>
          </a:p>
          <a:p>
            <a:pPr marL="285750" indent="-285750">
              <a:buFont typeface="Arial,Sans-Serif" panose="020B0604020202020204" pitchFamily="34" charset="0"/>
              <a:buChar char="•"/>
            </a:pPr>
            <a:r>
              <a:rPr lang="en-US">
                <a:ea typeface="+mn-lt"/>
                <a:cs typeface="+mn-lt"/>
              </a:rPr>
              <a:t>Model without added weight: </a:t>
            </a:r>
            <a:r>
              <a:rPr lang="en-US" b="1">
                <a:ea typeface="+mn-lt"/>
                <a:cs typeface="+mn-lt"/>
              </a:rPr>
              <a:t>Accuracy: 82.501%    F1 score: 87.150%</a:t>
            </a:r>
            <a:endParaRPr lang="en-US">
              <a:ea typeface="+mn-lt"/>
              <a:cs typeface="+mn-lt"/>
            </a:endParaRPr>
          </a:p>
        </p:txBody>
      </p:sp>
      <p:graphicFrame>
        <p:nvGraphicFramePr>
          <p:cNvPr id="131" name="Table 131">
            <a:extLst>
              <a:ext uri="{FF2B5EF4-FFF2-40B4-BE49-F238E27FC236}">
                <a16:creationId xmlns:a16="http://schemas.microsoft.com/office/drawing/2014/main" id="{BA71A2C0-CC19-6F17-C418-3F0DCC0B5855}"/>
              </a:ext>
            </a:extLst>
          </p:cNvPr>
          <p:cNvGraphicFramePr>
            <a:graphicFrameLocks noGrp="1"/>
          </p:cNvGraphicFramePr>
          <p:nvPr>
            <p:extLst>
              <p:ext uri="{D42A27DB-BD31-4B8C-83A1-F6EECF244321}">
                <p14:modId xmlns:p14="http://schemas.microsoft.com/office/powerpoint/2010/main" val="1435611274"/>
              </p:ext>
            </p:extLst>
          </p:nvPr>
        </p:nvGraphicFramePr>
        <p:xfrm>
          <a:off x="6114288" y="4209365"/>
          <a:ext cx="5739909" cy="1920240"/>
        </p:xfrm>
        <a:graphic>
          <a:graphicData uri="http://schemas.openxmlformats.org/drawingml/2006/table">
            <a:tbl>
              <a:tblPr firstRow="1" bandRow="1">
                <a:tableStyleId>{5C22544A-7EE6-4342-B048-85BDC9FD1C3A}</a:tableStyleId>
              </a:tblPr>
              <a:tblGrid>
                <a:gridCol w="1913303">
                  <a:extLst>
                    <a:ext uri="{9D8B030D-6E8A-4147-A177-3AD203B41FA5}">
                      <a16:colId xmlns:a16="http://schemas.microsoft.com/office/drawing/2014/main" val="2126810146"/>
                    </a:ext>
                  </a:extLst>
                </a:gridCol>
                <a:gridCol w="1913303">
                  <a:extLst>
                    <a:ext uri="{9D8B030D-6E8A-4147-A177-3AD203B41FA5}">
                      <a16:colId xmlns:a16="http://schemas.microsoft.com/office/drawing/2014/main" val="313041456"/>
                    </a:ext>
                  </a:extLst>
                </a:gridCol>
                <a:gridCol w="1913303">
                  <a:extLst>
                    <a:ext uri="{9D8B030D-6E8A-4147-A177-3AD203B41FA5}">
                      <a16:colId xmlns:a16="http://schemas.microsoft.com/office/drawing/2014/main" val="1551935474"/>
                    </a:ext>
                  </a:extLst>
                </a:gridCol>
              </a:tblGrid>
              <a:tr h="624337">
                <a:tc>
                  <a:txBody>
                    <a:bodyPr/>
                    <a:lstStyle/>
                    <a:p>
                      <a:r>
                        <a:rPr lang="en-US"/>
                        <a:t>With weight</a:t>
                      </a:r>
                    </a:p>
                  </a:txBody>
                  <a:tcPr/>
                </a:tc>
                <a:tc>
                  <a:txBody>
                    <a:bodyPr/>
                    <a:lstStyle/>
                    <a:p>
                      <a:r>
                        <a:rPr lang="en-US"/>
                        <a:t>Model predicts no cancellation</a:t>
                      </a:r>
                    </a:p>
                  </a:txBody>
                  <a:tcPr/>
                </a:tc>
                <a:tc>
                  <a:txBody>
                    <a:bodyPr/>
                    <a:lstStyle/>
                    <a:p>
                      <a:r>
                        <a:rPr lang="en-US"/>
                        <a:t>Model predicts cancellation</a:t>
                      </a:r>
                    </a:p>
                  </a:txBody>
                  <a:tcPr/>
                </a:tc>
                <a:extLst>
                  <a:ext uri="{0D108BD9-81ED-4DB2-BD59-A6C34878D82A}">
                    <a16:rowId xmlns:a16="http://schemas.microsoft.com/office/drawing/2014/main" val="2541923962"/>
                  </a:ext>
                </a:extLst>
              </a:tr>
              <a:tr h="624337">
                <a:tc>
                  <a:txBody>
                    <a:bodyPr/>
                    <a:lstStyle/>
                    <a:p>
                      <a:r>
                        <a:rPr lang="en-US"/>
                        <a:t>When flights were not cancelled</a:t>
                      </a:r>
                    </a:p>
                  </a:txBody>
                  <a:tcPr/>
                </a:tc>
                <a:tc>
                  <a:txBody>
                    <a:bodyPr/>
                    <a:lstStyle/>
                    <a:p>
                      <a:pPr lvl="0">
                        <a:buNone/>
                      </a:pPr>
                      <a:r>
                        <a:rPr lang="en-US" sz="1800" b="0" i="0" u="none" strike="noStrike" noProof="0">
                          <a:latin typeface="Calibri"/>
                        </a:rPr>
                        <a:t>84.080%</a:t>
                      </a:r>
                      <a:endParaRPr lang="en-US"/>
                    </a:p>
                  </a:txBody>
                  <a:tcPr/>
                </a:tc>
                <a:tc>
                  <a:txBody>
                    <a:bodyPr/>
                    <a:lstStyle/>
                    <a:p>
                      <a:pPr lvl="0">
                        <a:buNone/>
                      </a:pPr>
                      <a:r>
                        <a:rPr lang="en-US" sz="1800" b="0" i="0" u="none" strike="noStrike" noProof="0">
                          <a:latin typeface="Calibri"/>
                        </a:rPr>
                        <a:t>15.920</a:t>
                      </a:r>
                      <a:r>
                        <a:rPr lang="en-US"/>
                        <a:t>%</a:t>
                      </a:r>
                    </a:p>
                  </a:txBody>
                  <a:tcPr/>
                </a:tc>
                <a:extLst>
                  <a:ext uri="{0D108BD9-81ED-4DB2-BD59-A6C34878D82A}">
                    <a16:rowId xmlns:a16="http://schemas.microsoft.com/office/drawing/2014/main" val="825383269"/>
                  </a:ext>
                </a:extLst>
              </a:tr>
              <a:tr h="624337">
                <a:tc>
                  <a:txBody>
                    <a:bodyPr/>
                    <a:lstStyle/>
                    <a:p>
                      <a:pPr lvl="0">
                        <a:buNone/>
                      </a:pPr>
                      <a:r>
                        <a:rPr lang="en-US" sz="1800" b="0" i="0" u="none" strike="noStrike" noProof="0">
                          <a:latin typeface="Calibri"/>
                        </a:rPr>
                        <a:t>When flights were cancelled</a:t>
                      </a:r>
                      <a:endParaRPr lang="en-US"/>
                    </a:p>
                  </a:txBody>
                  <a:tcPr/>
                </a:tc>
                <a:tc>
                  <a:txBody>
                    <a:bodyPr/>
                    <a:lstStyle/>
                    <a:p>
                      <a:pPr lvl="0">
                        <a:buNone/>
                      </a:pPr>
                      <a:r>
                        <a:rPr lang="en-US" sz="1800" b="0" i="0" u="none" strike="noStrike" noProof="0"/>
                        <a:t>53.015</a:t>
                      </a:r>
                      <a:r>
                        <a:rPr lang="en-US" sz="1800" b="0" i="0" u="none" strike="noStrike" noProof="0">
                          <a:latin typeface="Calibri"/>
                        </a:rPr>
                        <a:t>%</a:t>
                      </a:r>
                      <a:endParaRPr lang="en-US"/>
                    </a:p>
                  </a:txBody>
                  <a:tcPr/>
                </a:tc>
                <a:tc>
                  <a:txBody>
                    <a:bodyPr/>
                    <a:lstStyle/>
                    <a:p>
                      <a:pPr lvl="0">
                        <a:buNone/>
                      </a:pPr>
                      <a:r>
                        <a:rPr lang="en-US" sz="1800" b="0" i="0" u="none" strike="noStrike" noProof="0">
                          <a:latin typeface="Calibri"/>
                        </a:rPr>
                        <a:t>46.985%</a:t>
                      </a:r>
                      <a:endParaRPr lang="en-US"/>
                    </a:p>
                  </a:txBody>
                  <a:tcPr/>
                </a:tc>
                <a:extLst>
                  <a:ext uri="{0D108BD9-81ED-4DB2-BD59-A6C34878D82A}">
                    <a16:rowId xmlns:a16="http://schemas.microsoft.com/office/drawing/2014/main" val="1563626598"/>
                  </a:ext>
                </a:extLst>
              </a:tr>
            </a:tbl>
          </a:graphicData>
        </a:graphic>
      </p:graphicFrame>
      <p:graphicFrame>
        <p:nvGraphicFramePr>
          <p:cNvPr id="11" name="Table 131">
            <a:extLst>
              <a:ext uri="{FF2B5EF4-FFF2-40B4-BE49-F238E27FC236}">
                <a16:creationId xmlns:a16="http://schemas.microsoft.com/office/drawing/2014/main" id="{142F72DF-4E03-34AE-B622-C00131BB4DCC}"/>
              </a:ext>
            </a:extLst>
          </p:cNvPr>
          <p:cNvGraphicFramePr>
            <a:graphicFrameLocks noGrp="1"/>
          </p:cNvGraphicFramePr>
          <p:nvPr>
            <p:extLst>
              <p:ext uri="{D42A27DB-BD31-4B8C-83A1-F6EECF244321}">
                <p14:modId xmlns:p14="http://schemas.microsoft.com/office/powerpoint/2010/main" val="217385271"/>
              </p:ext>
            </p:extLst>
          </p:nvPr>
        </p:nvGraphicFramePr>
        <p:xfrm>
          <a:off x="310896" y="4209364"/>
          <a:ext cx="5739909" cy="1920240"/>
        </p:xfrm>
        <a:graphic>
          <a:graphicData uri="http://schemas.openxmlformats.org/drawingml/2006/table">
            <a:tbl>
              <a:tblPr firstRow="1" bandRow="1">
                <a:tableStyleId>{5C22544A-7EE6-4342-B048-85BDC9FD1C3A}</a:tableStyleId>
              </a:tblPr>
              <a:tblGrid>
                <a:gridCol w="1913303">
                  <a:extLst>
                    <a:ext uri="{9D8B030D-6E8A-4147-A177-3AD203B41FA5}">
                      <a16:colId xmlns:a16="http://schemas.microsoft.com/office/drawing/2014/main" val="2126810146"/>
                    </a:ext>
                  </a:extLst>
                </a:gridCol>
                <a:gridCol w="1913303">
                  <a:extLst>
                    <a:ext uri="{9D8B030D-6E8A-4147-A177-3AD203B41FA5}">
                      <a16:colId xmlns:a16="http://schemas.microsoft.com/office/drawing/2014/main" val="313041456"/>
                    </a:ext>
                  </a:extLst>
                </a:gridCol>
                <a:gridCol w="1913303">
                  <a:extLst>
                    <a:ext uri="{9D8B030D-6E8A-4147-A177-3AD203B41FA5}">
                      <a16:colId xmlns:a16="http://schemas.microsoft.com/office/drawing/2014/main" val="1551935474"/>
                    </a:ext>
                  </a:extLst>
                </a:gridCol>
              </a:tblGrid>
              <a:tr h="624337">
                <a:tc>
                  <a:txBody>
                    <a:bodyPr/>
                    <a:lstStyle/>
                    <a:p>
                      <a:pPr lvl="0">
                        <a:buNone/>
                      </a:pPr>
                      <a:r>
                        <a:rPr lang="en-US"/>
                        <a:t>Without weight</a:t>
                      </a:r>
                    </a:p>
                  </a:txBody>
                  <a:tcPr/>
                </a:tc>
                <a:tc>
                  <a:txBody>
                    <a:bodyPr/>
                    <a:lstStyle/>
                    <a:p>
                      <a:r>
                        <a:rPr lang="en-US"/>
                        <a:t>Model predicts no cancellation</a:t>
                      </a:r>
                    </a:p>
                  </a:txBody>
                  <a:tcPr/>
                </a:tc>
                <a:tc>
                  <a:txBody>
                    <a:bodyPr/>
                    <a:lstStyle/>
                    <a:p>
                      <a:r>
                        <a:rPr lang="en-US"/>
                        <a:t>Model predicts cancellation</a:t>
                      </a:r>
                    </a:p>
                  </a:txBody>
                  <a:tcPr/>
                </a:tc>
                <a:extLst>
                  <a:ext uri="{0D108BD9-81ED-4DB2-BD59-A6C34878D82A}">
                    <a16:rowId xmlns:a16="http://schemas.microsoft.com/office/drawing/2014/main" val="2541923962"/>
                  </a:ext>
                </a:extLst>
              </a:tr>
              <a:tr h="624337">
                <a:tc>
                  <a:txBody>
                    <a:bodyPr/>
                    <a:lstStyle/>
                    <a:p>
                      <a:r>
                        <a:rPr lang="en-US"/>
                        <a:t>When flights were not cancelled</a:t>
                      </a:r>
                    </a:p>
                  </a:txBody>
                  <a:tcPr/>
                </a:tc>
                <a:tc>
                  <a:txBody>
                    <a:bodyPr/>
                    <a:lstStyle/>
                    <a:p>
                      <a:pPr lvl="0" algn="l">
                        <a:lnSpc>
                          <a:spcPct val="100000"/>
                        </a:lnSpc>
                        <a:spcBef>
                          <a:spcPts val="0"/>
                        </a:spcBef>
                        <a:spcAft>
                          <a:spcPts val="0"/>
                        </a:spcAft>
                        <a:buNone/>
                      </a:pPr>
                      <a:r>
                        <a:rPr lang="en-US"/>
                        <a:t>100%</a:t>
                      </a:r>
                    </a:p>
                  </a:txBody>
                  <a:tcPr/>
                </a:tc>
                <a:tc>
                  <a:txBody>
                    <a:bodyPr/>
                    <a:lstStyle/>
                    <a:p>
                      <a:pPr lvl="0" algn="l">
                        <a:lnSpc>
                          <a:spcPct val="100000"/>
                        </a:lnSpc>
                        <a:spcBef>
                          <a:spcPts val="0"/>
                        </a:spcBef>
                        <a:spcAft>
                          <a:spcPts val="0"/>
                        </a:spcAft>
                        <a:buNone/>
                      </a:pPr>
                      <a:r>
                        <a:rPr lang="en-US" sz="1800" b="0" i="0" u="none" strike="noStrike" noProof="0">
                          <a:latin typeface="Calibri"/>
                        </a:rPr>
                        <a:t>0</a:t>
                      </a:r>
                      <a:r>
                        <a:rPr lang="en-US"/>
                        <a:t>%</a:t>
                      </a:r>
                    </a:p>
                  </a:txBody>
                  <a:tcPr/>
                </a:tc>
                <a:extLst>
                  <a:ext uri="{0D108BD9-81ED-4DB2-BD59-A6C34878D82A}">
                    <a16:rowId xmlns:a16="http://schemas.microsoft.com/office/drawing/2014/main" val="825383269"/>
                  </a:ext>
                </a:extLst>
              </a:tr>
              <a:tr h="624337">
                <a:tc>
                  <a:txBody>
                    <a:bodyPr/>
                    <a:lstStyle/>
                    <a:p>
                      <a:pPr lvl="0">
                        <a:buNone/>
                      </a:pPr>
                      <a:r>
                        <a:rPr lang="en-US" sz="1800" b="0" i="0" u="none" strike="noStrike" noProof="0">
                          <a:latin typeface="Calibri"/>
                        </a:rPr>
                        <a:t>When flights were cancelled</a:t>
                      </a:r>
                      <a:endParaRPr lang="en-US"/>
                    </a:p>
                  </a:txBody>
                  <a:tcPr/>
                </a:tc>
                <a:tc>
                  <a:txBody>
                    <a:bodyPr/>
                    <a:lstStyle/>
                    <a:p>
                      <a:pPr lvl="0" algn="l">
                        <a:lnSpc>
                          <a:spcPct val="100000"/>
                        </a:lnSpc>
                        <a:spcBef>
                          <a:spcPts val="0"/>
                        </a:spcBef>
                        <a:spcAft>
                          <a:spcPts val="0"/>
                        </a:spcAft>
                        <a:buNone/>
                      </a:pPr>
                      <a:r>
                        <a:rPr lang="en-US" sz="1800" b="0" i="0" u="none" strike="noStrike" noProof="0">
                          <a:latin typeface="Calibri"/>
                        </a:rPr>
                        <a:t>99.997%</a:t>
                      </a:r>
                      <a:endParaRPr lang="en-US"/>
                    </a:p>
                  </a:txBody>
                  <a:tcPr/>
                </a:tc>
                <a:tc>
                  <a:txBody>
                    <a:bodyPr/>
                    <a:lstStyle/>
                    <a:p>
                      <a:pPr lvl="0" algn="l">
                        <a:lnSpc>
                          <a:spcPct val="100000"/>
                        </a:lnSpc>
                        <a:spcBef>
                          <a:spcPts val="0"/>
                        </a:spcBef>
                        <a:spcAft>
                          <a:spcPts val="0"/>
                        </a:spcAft>
                        <a:buNone/>
                      </a:pPr>
                      <a:r>
                        <a:rPr lang="en-US" sz="1800" b="0" i="0" u="none" strike="noStrike" noProof="0">
                          <a:latin typeface="Calibri"/>
                        </a:rPr>
                        <a:t>0.002</a:t>
                      </a:r>
                      <a:r>
                        <a:rPr lang="en-US"/>
                        <a:t>%</a:t>
                      </a:r>
                    </a:p>
                  </a:txBody>
                  <a:tcPr/>
                </a:tc>
                <a:extLst>
                  <a:ext uri="{0D108BD9-81ED-4DB2-BD59-A6C34878D82A}">
                    <a16:rowId xmlns:a16="http://schemas.microsoft.com/office/drawing/2014/main" val="1563626598"/>
                  </a:ext>
                </a:extLst>
              </a:tr>
            </a:tbl>
          </a:graphicData>
        </a:graphic>
      </p:graphicFrame>
      <p:sp>
        <p:nvSpPr>
          <p:cNvPr id="32" name="Rectangle 31">
            <a:extLst>
              <a:ext uri="{FF2B5EF4-FFF2-40B4-BE49-F238E27FC236}">
                <a16:creationId xmlns:a16="http://schemas.microsoft.com/office/drawing/2014/main" id="{2A8F064D-B82B-5976-EAD6-6F1C0E6D34FE}"/>
              </a:ext>
            </a:extLst>
          </p:cNvPr>
          <p:cNvSpPr/>
          <p:nvPr/>
        </p:nvSpPr>
        <p:spPr>
          <a:xfrm>
            <a:off x="9912096" y="5503468"/>
            <a:ext cx="1969008" cy="6278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D09A6D01-1288-FBA9-2013-35A3B3C2EB8A}"/>
              </a:ext>
            </a:extLst>
          </p:cNvPr>
          <p:cNvGraphicFramePr/>
          <p:nvPr>
            <p:extLst>
              <p:ext uri="{D42A27DB-BD31-4B8C-83A1-F6EECF244321}">
                <p14:modId xmlns:p14="http://schemas.microsoft.com/office/powerpoint/2010/main" val="605951585"/>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FBA94888-31A6-7C74-4F80-A74F0705D2AC}"/>
              </a:ext>
            </a:extLst>
          </p:cNvPr>
          <p:cNvSpPr/>
          <p:nvPr/>
        </p:nvSpPr>
        <p:spPr>
          <a:xfrm>
            <a:off x="4108704" y="5503468"/>
            <a:ext cx="1969008" cy="6278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2449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8" descr="Chart, bar chart&#10;&#10;Description automatically generated">
            <a:extLst>
              <a:ext uri="{FF2B5EF4-FFF2-40B4-BE49-F238E27FC236}">
                <a16:creationId xmlns:a16="http://schemas.microsoft.com/office/drawing/2014/main" id="{E08CD7B9-CE6B-D644-F446-5C3B0D4DAC11}"/>
              </a:ext>
            </a:extLst>
          </p:cNvPr>
          <p:cNvPicPr>
            <a:picLocks noChangeAspect="1"/>
          </p:cNvPicPr>
          <p:nvPr/>
        </p:nvPicPr>
        <p:blipFill>
          <a:blip r:embed="rId2"/>
          <a:stretch>
            <a:fillRect/>
          </a:stretch>
        </p:blipFill>
        <p:spPr>
          <a:xfrm>
            <a:off x="5867400" y="1925131"/>
            <a:ext cx="5913663" cy="3980648"/>
          </a:xfrm>
          <a:prstGeom prst="rect">
            <a:avLst/>
          </a:prstGeom>
        </p:spPr>
      </p:pic>
      <p:sp>
        <p:nvSpPr>
          <p:cNvPr id="2" name="Title 1">
            <a:extLst>
              <a:ext uri="{FF2B5EF4-FFF2-40B4-BE49-F238E27FC236}">
                <a16:creationId xmlns:a16="http://schemas.microsoft.com/office/drawing/2014/main" id="{B8B990A3-F94C-E26C-4DE1-5607F44F55C7}"/>
              </a:ext>
            </a:extLst>
          </p:cNvPr>
          <p:cNvSpPr>
            <a:spLocks noGrp="1"/>
          </p:cNvSpPr>
          <p:nvPr>
            <p:ph type="title"/>
          </p:nvPr>
        </p:nvSpPr>
        <p:spPr/>
        <p:txBody>
          <a:bodyPr/>
          <a:lstStyle/>
          <a:p>
            <a:r>
              <a:rPr lang="en-US">
                <a:ea typeface="+mj-lt"/>
                <a:cs typeface="+mj-lt"/>
              </a:rPr>
              <a:t>Random Forest: Feature Importance</a:t>
            </a:r>
          </a:p>
        </p:txBody>
      </p:sp>
      <p:sp>
        <p:nvSpPr>
          <p:cNvPr id="4" name="Slide Number Placeholder 3">
            <a:extLst>
              <a:ext uri="{FF2B5EF4-FFF2-40B4-BE49-F238E27FC236}">
                <a16:creationId xmlns:a16="http://schemas.microsoft.com/office/drawing/2014/main" id="{98D7BF59-E7AB-6B42-6773-9294373D4958}"/>
              </a:ext>
            </a:extLst>
          </p:cNvPr>
          <p:cNvSpPr>
            <a:spLocks noGrp="1"/>
          </p:cNvSpPr>
          <p:nvPr>
            <p:ph type="sldNum" sz="quarter" idx="12"/>
          </p:nvPr>
        </p:nvSpPr>
        <p:spPr/>
        <p:txBody>
          <a:bodyPr/>
          <a:lstStyle/>
          <a:p>
            <a:fld id="{716E83EC-1AE4-4B7D-B2D6-EE4F0F4FD02F}" type="slidenum">
              <a:rPr lang="en-US" smtClean="0"/>
              <a:t>22</a:t>
            </a:fld>
            <a:endParaRPr lang="en-US"/>
          </a:p>
        </p:txBody>
      </p:sp>
      <p:graphicFrame>
        <p:nvGraphicFramePr>
          <p:cNvPr id="3" name="Diagram 2">
            <a:extLst>
              <a:ext uri="{FF2B5EF4-FFF2-40B4-BE49-F238E27FC236}">
                <a16:creationId xmlns:a16="http://schemas.microsoft.com/office/drawing/2014/main" id="{15A38354-D83B-9136-B9D4-EADB0CBC60D7}"/>
              </a:ext>
            </a:extLst>
          </p:cNvPr>
          <p:cNvGraphicFramePr/>
          <p:nvPr>
            <p:extLst>
              <p:ext uri="{D42A27DB-BD31-4B8C-83A1-F6EECF244321}">
                <p14:modId xmlns:p14="http://schemas.microsoft.com/office/powerpoint/2010/main" val="3543441580"/>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ectangle 33">
            <a:extLst>
              <a:ext uri="{FF2B5EF4-FFF2-40B4-BE49-F238E27FC236}">
                <a16:creationId xmlns:a16="http://schemas.microsoft.com/office/drawing/2014/main" id="{57213F5D-32A0-0E8E-AD44-8C21059F1F4B}"/>
              </a:ext>
            </a:extLst>
          </p:cNvPr>
          <p:cNvSpPr/>
          <p:nvPr/>
        </p:nvSpPr>
        <p:spPr>
          <a:xfrm>
            <a:off x="6101714" y="3301723"/>
            <a:ext cx="5515845" cy="21895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7" descr="Chart, waterfall chart&#10;&#10;Description automatically generated">
            <a:extLst>
              <a:ext uri="{FF2B5EF4-FFF2-40B4-BE49-F238E27FC236}">
                <a16:creationId xmlns:a16="http://schemas.microsoft.com/office/drawing/2014/main" id="{304E6889-6F4B-463B-0CEA-A8A331DEBE74}"/>
              </a:ext>
            </a:extLst>
          </p:cNvPr>
          <p:cNvPicPr>
            <a:picLocks noChangeAspect="1"/>
          </p:cNvPicPr>
          <p:nvPr/>
        </p:nvPicPr>
        <p:blipFill>
          <a:blip r:embed="rId8"/>
          <a:stretch>
            <a:fillRect/>
          </a:stretch>
        </p:blipFill>
        <p:spPr>
          <a:xfrm>
            <a:off x="104775" y="1926581"/>
            <a:ext cx="5900057" cy="3970945"/>
          </a:xfrm>
          <a:prstGeom prst="rect">
            <a:avLst/>
          </a:prstGeom>
        </p:spPr>
      </p:pic>
    </p:spTree>
    <p:extLst>
      <p:ext uri="{BB962C8B-B14F-4D97-AF65-F5344CB8AC3E}">
        <p14:creationId xmlns:p14="http://schemas.microsoft.com/office/powerpoint/2010/main" val="2939953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6FA0-F92D-A843-DEDD-548B47911216}"/>
              </a:ext>
            </a:extLst>
          </p:cNvPr>
          <p:cNvSpPr>
            <a:spLocks noGrp="1"/>
          </p:cNvSpPr>
          <p:nvPr>
            <p:ph type="title"/>
          </p:nvPr>
        </p:nvSpPr>
        <p:spPr/>
        <p:txBody>
          <a:bodyPr/>
          <a:lstStyle/>
          <a:p>
            <a:r>
              <a:rPr lang="en-US">
                <a:cs typeface="Calibri Light"/>
              </a:rPr>
              <a:t>Random Forest: Hyperparameters Tuning</a:t>
            </a:r>
            <a:endParaRPr lang="en-US"/>
          </a:p>
        </p:txBody>
      </p:sp>
      <p:sp>
        <p:nvSpPr>
          <p:cNvPr id="4" name="Slide Number Placeholder 3">
            <a:extLst>
              <a:ext uri="{FF2B5EF4-FFF2-40B4-BE49-F238E27FC236}">
                <a16:creationId xmlns:a16="http://schemas.microsoft.com/office/drawing/2014/main" id="{E7A4FE69-B083-C080-3A98-96519657C697}"/>
              </a:ext>
            </a:extLst>
          </p:cNvPr>
          <p:cNvSpPr>
            <a:spLocks noGrp="1"/>
          </p:cNvSpPr>
          <p:nvPr>
            <p:ph type="sldNum" sz="quarter" idx="12"/>
          </p:nvPr>
        </p:nvSpPr>
        <p:spPr/>
        <p:txBody>
          <a:bodyPr/>
          <a:lstStyle/>
          <a:p>
            <a:fld id="{716E83EC-1AE4-4B7D-B2D6-EE4F0F4FD02F}" type="slidenum">
              <a:rPr lang="en-US" smtClean="0"/>
              <a:t>23</a:t>
            </a:fld>
            <a:endParaRPr lang="en-US"/>
          </a:p>
        </p:txBody>
      </p:sp>
      <p:pic>
        <p:nvPicPr>
          <p:cNvPr id="5" name="Picture 5" descr="A picture containing diagram&#10;&#10;Description automatically generated">
            <a:extLst>
              <a:ext uri="{FF2B5EF4-FFF2-40B4-BE49-F238E27FC236}">
                <a16:creationId xmlns:a16="http://schemas.microsoft.com/office/drawing/2014/main" id="{3D62F67D-0C96-B006-D4C2-4CB456F71722}"/>
              </a:ext>
            </a:extLst>
          </p:cNvPr>
          <p:cNvPicPr>
            <a:picLocks noChangeAspect="1"/>
          </p:cNvPicPr>
          <p:nvPr/>
        </p:nvPicPr>
        <p:blipFill>
          <a:blip r:embed="rId2"/>
          <a:stretch>
            <a:fillRect/>
          </a:stretch>
        </p:blipFill>
        <p:spPr>
          <a:xfrm>
            <a:off x="998113" y="1931860"/>
            <a:ext cx="2047875" cy="2238375"/>
          </a:xfrm>
          <a:prstGeom prst="rect">
            <a:avLst/>
          </a:prstGeom>
        </p:spPr>
      </p:pic>
      <p:sp>
        <p:nvSpPr>
          <p:cNvPr id="7" name="TextBox 6">
            <a:extLst>
              <a:ext uri="{FF2B5EF4-FFF2-40B4-BE49-F238E27FC236}">
                <a16:creationId xmlns:a16="http://schemas.microsoft.com/office/drawing/2014/main" id="{E8B24350-1011-56FF-9441-62E9565F8301}"/>
              </a:ext>
            </a:extLst>
          </p:cNvPr>
          <p:cNvSpPr txBox="1"/>
          <p:nvPr/>
        </p:nvSpPr>
        <p:spPr>
          <a:xfrm>
            <a:off x="3840257" y="2267301"/>
            <a:ext cx="8351965" cy="2031325"/>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cs typeface="Calibri" panose="020F0502020204030204"/>
              </a:rPr>
              <a:t>Grid search on</a:t>
            </a:r>
          </a:p>
          <a:p>
            <a:pPr marL="742950" lvl="1" indent="-285750">
              <a:buFont typeface="Arial" panose="020B0604020202020204" pitchFamily="34" charset="0"/>
              <a:buChar char="•"/>
            </a:pPr>
            <a:r>
              <a:rPr lang="en-US" dirty="0">
                <a:cs typeface="Calibri" panose="020F0502020204030204"/>
              </a:rPr>
              <a:t>Number of tree:</a:t>
            </a:r>
            <a:r>
              <a:rPr lang="en-US" dirty="0">
                <a:ea typeface="+mn-lt"/>
                <a:cs typeface="+mn-lt"/>
              </a:rPr>
              <a:t> 300, 400</a:t>
            </a:r>
          </a:p>
          <a:p>
            <a:pPr marL="742950" lvl="1" indent="-285750">
              <a:buFont typeface="Arial" panose="020B0604020202020204" pitchFamily="34" charset="0"/>
              <a:buChar char="•"/>
            </a:pPr>
            <a:r>
              <a:rPr lang="en-US" dirty="0">
                <a:cs typeface="Calibri"/>
              </a:rPr>
              <a:t>Maximum depth: 6, 8</a:t>
            </a:r>
          </a:p>
          <a:p>
            <a:pPr marL="742950" lvl="1" indent="-285750">
              <a:buFont typeface="Arial" panose="020B0604020202020204" pitchFamily="34" charset="0"/>
              <a:buChar char="•"/>
            </a:pPr>
            <a:r>
              <a:rPr lang="en-US" dirty="0">
                <a:cs typeface="Calibri"/>
              </a:rPr>
              <a:t>Maximum number of bins: 64, 128</a:t>
            </a:r>
          </a:p>
          <a:p>
            <a:pPr marL="285750" indent="-285750">
              <a:buFont typeface="Arial" panose="020B0604020202020204" pitchFamily="34" charset="0"/>
              <a:buChar char="•"/>
            </a:pPr>
            <a:r>
              <a:rPr lang="en-US" dirty="0">
                <a:cs typeface="Calibri"/>
              </a:rPr>
              <a:t>With evaluation matrices:</a:t>
            </a:r>
          </a:p>
          <a:p>
            <a:pPr marL="742950" lvl="1" indent="-285750">
              <a:buFont typeface="Arial" panose="020B0604020202020204" pitchFamily="34" charset="0"/>
              <a:buChar char="•"/>
            </a:pPr>
            <a:r>
              <a:rPr lang="en-US" dirty="0">
                <a:cs typeface="Calibri"/>
              </a:rPr>
              <a:t>F1 score</a:t>
            </a:r>
          </a:p>
          <a:p>
            <a:pPr marL="742950" lvl="1" indent="-285750">
              <a:buFont typeface="Arial" panose="020B0604020202020204" pitchFamily="34" charset="0"/>
              <a:buChar char="•"/>
            </a:pPr>
            <a:r>
              <a:rPr lang="en-US" dirty="0">
                <a:cs typeface="Calibri"/>
              </a:rPr>
              <a:t>Accuracy</a:t>
            </a:r>
          </a:p>
        </p:txBody>
      </p:sp>
      <p:graphicFrame>
        <p:nvGraphicFramePr>
          <p:cNvPr id="8" name="Table 8">
            <a:extLst>
              <a:ext uri="{FF2B5EF4-FFF2-40B4-BE49-F238E27FC236}">
                <a16:creationId xmlns:a16="http://schemas.microsoft.com/office/drawing/2014/main" id="{AD735C61-683D-EEBD-B004-5E6AFCCDF5E3}"/>
              </a:ext>
            </a:extLst>
          </p:cNvPr>
          <p:cNvGraphicFramePr>
            <a:graphicFrameLocks noGrp="1"/>
          </p:cNvGraphicFramePr>
          <p:nvPr>
            <p:extLst>
              <p:ext uri="{D42A27DB-BD31-4B8C-83A1-F6EECF244321}">
                <p14:modId xmlns:p14="http://schemas.microsoft.com/office/powerpoint/2010/main" val="2519142673"/>
              </p:ext>
            </p:extLst>
          </p:nvPr>
        </p:nvGraphicFramePr>
        <p:xfrm>
          <a:off x="2627376" y="4544642"/>
          <a:ext cx="8168640" cy="1010920"/>
        </p:xfrm>
        <a:graphic>
          <a:graphicData uri="http://schemas.openxmlformats.org/drawingml/2006/table">
            <a:tbl>
              <a:tblPr firstRow="1" bandRow="1">
                <a:tableStyleId>{5C22544A-7EE6-4342-B048-85BDC9FD1C3A}</a:tableStyleId>
              </a:tblPr>
              <a:tblGrid>
                <a:gridCol w="1633728">
                  <a:extLst>
                    <a:ext uri="{9D8B030D-6E8A-4147-A177-3AD203B41FA5}">
                      <a16:colId xmlns:a16="http://schemas.microsoft.com/office/drawing/2014/main" val="511359272"/>
                    </a:ext>
                  </a:extLst>
                </a:gridCol>
                <a:gridCol w="1633728">
                  <a:extLst>
                    <a:ext uri="{9D8B030D-6E8A-4147-A177-3AD203B41FA5}">
                      <a16:colId xmlns:a16="http://schemas.microsoft.com/office/drawing/2014/main" val="3933459327"/>
                    </a:ext>
                  </a:extLst>
                </a:gridCol>
                <a:gridCol w="1633728">
                  <a:extLst>
                    <a:ext uri="{9D8B030D-6E8A-4147-A177-3AD203B41FA5}">
                      <a16:colId xmlns:a16="http://schemas.microsoft.com/office/drawing/2014/main" val="872022759"/>
                    </a:ext>
                  </a:extLst>
                </a:gridCol>
                <a:gridCol w="1633728">
                  <a:extLst>
                    <a:ext uri="{9D8B030D-6E8A-4147-A177-3AD203B41FA5}">
                      <a16:colId xmlns:a16="http://schemas.microsoft.com/office/drawing/2014/main" val="1905645884"/>
                    </a:ext>
                  </a:extLst>
                </a:gridCol>
                <a:gridCol w="1633728">
                  <a:extLst>
                    <a:ext uri="{9D8B030D-6E8A-4147-A177-3AD203B41FA5}">
                      <a16:colId xmlns:a16="http://schemas.microsoft.com/office/drawing/2014/main" val="3475878903"/>
                    </a:ext>
                  </a:extLst>
                </a:gridCol>
              </a:tblGrid>
              <a:tr h="370840">
                <a:tc>
                  <a:txBody>
                    <a:bodyPr/>
                    <a:lstStyle/>
                    <a:p>
                      <a:pPr lvl="0">
                        <a:buNone/>
                      </a:pPr>
                      <a:r>
                        <a:rPr lang="en-US" sz="1800" b="0" i="0" u="none" strike="noStrike" noProof="0">
                          <a:latin typeface="Calibri"/>
                        </a:rPr>
                        <a:t>Number of tree</a:t>
                      </a:r>
                      <a:endParaRPr lang="en-US"/>
                    </a:p>
                  </a:txBody>
                  <a:tcPr/>
                </a:tc>
                <a:tc>
                  <a:txBody>
                    <a:bodyPr/>
                    <a:lstStyle/>
                    <a:p>
                      <a:pPr lvl="0">
                        <a:buNone/>
                      </a:pPr>
                      <a:r>
                        <a:rPr lang="en-US" sz="1800" b="0" i="0" u="none" strike="noStrike" noProof="0">
                          <a:latin typeface="Calibri"/>
                        </a:rPr>
                        <a:t>Maximum depth</a:t>
                      </a:r>
                      <a:endParaRPr lang="en-US"/>
                    </a:p>
                  </a:txBody>
                  <a:tcPr/>
                </a:tc>
                <a:tc>
                  <a:txBody>
                    <a:bodyPr/>
                    <a:lstStyle/>
                    <a:p>
                      <a:pPr lvl="0">
                        <a:buNone/>
                      </a:pPr>
                      <a:r>
                        <a:rPr lang="en-US" sz="1800" b="0" i="0" u="none" strike="noStrike" noProof="0">
                          <a:latin typeface="Calibri"/>
                        </a:rPr>
                        <a:t>Maximum number of bins</a:t>
                      </a:r>
                      <a:endParaRPr lang="en-US"/>
                    </a:p>
                  </a:txBody>
                  <a:tcPr/>
                </a:tc>
                <a:tc>
                  <a:txBody>
                    <a:bodyPr/>
                    <a:lstStyle/>
                    <a:p>
                      <a:r>
                        <a:rPr lang="en-US"/>
                        <a:t>Final f1 score</a:t>
                      </a:r>
                    </a:p>
                  </a:txBody>
                  <a:tcPr/>
                </a:tc>
                <a:tc>
                  <a:txBody>
                    <a:bodyPr/>
                    <a:lstStyle/>
                    <a:p>
                      <a:r>
                        <a:rPr lang="en-US"/>
                        <a:t>Final accuracy</a:t>
                      </a:r>
                    </a:p>
                  </a:txBody>
                  <a:tcPr/>
                </a:tc>
                <a:extLst>
                  <a:ext uri="{0D108BD9-81ED-4DB2-BD59-A6C34878D82A}">
                    <a16:rowId xmlns:a16="http://schemas.microsoft.com/office/drawing/2014/main" val="3546697570"/>
                  </a:ext>
                </a:extLst>
              </a:tr>
              <a:tr h="370840">
                <a:tc>
                  <a:txBody>
                    <a:bodyPr/>
                    <a:lstStyle/>
                    <a:p>
                      <a:r>
                        <a:rPr lang="en-US"/>
                        <a:t>200</a:t>
                      </a:r>
                    </a:p>
                  </a:txBody>
                  <a:tcPr/>
                </a:tc>
                <a:tc>
                  <a:txBody>
                    <a:bodyPr/>
                    <a:lstStyle/>
                    <a:p>
                      <a:r>
                        <a:rPr lang="en-US"/>
                        <a:t>8</a:t>
                      </a:r>
                    </a:p>
                  </a:txBody>
                  <a:tcPr/>
                </a:tc>
                <a:tc>
                  <a:txBody>
                    <a:bodyPr/>
                    <a:lstStyle/>
                    <a:p>
                      <a:r>
                        <a:rPr lang="en-US"/>
                        <a:t>128</a:t>
                      </a:r>
                    </a:p>
                  </a:txBody>
                  <a:tcPr/>
                </a:tc>
                <a:tc>
                  <a:txBody>
                    <a:bodyPr/>
                    <a:lstStyle/>
                    <a:p>
                      <a:pPr lvl="0" algn="l">
                        <a:lnSpc>
                          <a:spcPct val="100000"/>
                        </a:lnSpc>
                        <a:spcBef>
                          <a:spcPts val="0"/>
                        </a:spcBef>
                        <a:spcAft>
                          <a:spcPts val="0"/>
                        </a:spcAft>
                        <a:buNone/>
                      </a:pPr>
                      <a:r>
                        <a:rPr lang="en-US" sz="1800" b="0" i="0" u="none" strike="noStrike" noProof="0">
                          <a:latin typeface="Calibri"/>
                        </a:rPr>
                        <a:t>91.141%</a:t>
                      </a:r>
                    </a:p>
                  </a:txBody>
                  <a:tcPr/>
                </a:tc>
                <a:tc>
                  <a:txBody>
                    <a:bodyPr/>
                    <a:lstStyle/>
                    <a:p>
                      <a:r>
                        <a:rPr lang="en-US"/>
                        <a:t>8</a:t>
                      </a:r>
                      <a:r>
                        <a:rPr lang="en-US" sz="1800" b="0" i="0" u="none" strike="noStrike" noProof="0">
                          <a:latin typeface="Calibri"/>
                        </a:rPr>
                        <a:t>8.072%</a:t>
                      </a:r>
                    </a:p>
                  </a:txBody>
                  <a:tcPr/>
                </a:tc>
                <a:extLst>
                  <a:ext uri="{0D108BD9-81ED-4DB2-BD59-A6C34878D82A}">
                    <a16:rowId xmlns:a16="http://schemas.microsoft.com/office/drawing/2014/main" val="2876087326"/>
                  </a:ext>
                </a:extLst>
              </a:tr>
            </a:tbl>
          </a:graphicData>
        </a:graphic>
      </p:graphicFrame>
      <p:graphicFrame>
        <p:nvGraphicFramePr>
          <p:cNvPr id="3" name="Diagram 2">
            <a:extLst>
              <a:ext uri="{FF2B5EF4-FFF2-40B4-BE49-F238E27FC236}">
                <a16:creationId xmlns:a16="http://schemas.microsoft.com/office/drawing/2014/main" id="{A90DC50A-ADC0-088E-9EBB-7C27BC57E859}"/>
              </a:ext>
            </a:extLst>
          </p:cNvPr>
          <p:cNvGraphicFramePr/>
          <p:nvPr>
            <p:extLst>
              <p:ext uri="{D42A27DB-BD31-4B8C-83A1-F6EECF244321}">
                <p14:modId xmlns:p14="http://schemas.microsoft.com/office/powerpoint/2010/main" val="3834932578"/>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68644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AF188-A6A8-2093-A4DA-EB5C7092D7BD}"/>
              </a:ext>
            </a:extLst>
          </p:cNvPr>
          <p:cNvSpPr>
            <a:spLocks noGrp="1"/>
          </p:cNvSpPr>
          <p:nvPr>
            <p:ph type="title"/>
          </p:nvPr>
        </p:nvSpPr>
        <p:spPr/>
        <p:txBody>
          <a:bodyPr/>
          <a:lstStyle/>
          <a:p>
            <a:r>
              <a:rPr lang="en-US">
                <a:cs typeface="Calibri Light"/>
              </a:rPr>
              <a:t>Key Takeaways</a:t>
            </a:r>
            <a:endParaRPr lang="en-US"/>
          </a:p>
        </p:txBody>
      </p:sp>
      <p:sp>
        <p:nvSpPr>
          <p:cNvPr id="4" name="Slide Number Placeholder 3">
            <a:extLst>
              <a:ext uri="{FF2B5EF4-FFF2-40B4-BE49-F238E27FC236}">
                <a16:creationId xmlns:a16="http://schemas.microsoft.com/office/drawing/2014/main" id="{E5F5BB29-89AC-CA44-D59B-15DCEE93B244}"/>
              </a:ext>
            </a:extLst>
          </p:cNvPr>
          <p:cNvSpPr>
            <a:spLocks noGrp="1"/>
          </p:cNvSpPr>
          <p:nvPr>
            <p:ph type="sldNum" sz="quarter" idx="12"/>
          </p:nvPr>
        </p:nvSpPr>
        <p:spPr/>
        <p:txBody>
          <a:bodyPr/>
          <a:lstStyle/>
          <a:p>
            <a:fld id="{716E83EC-1AE4-4B7D-B2D6-EE4F0F4FD02F}" type="slidenum">
              <a:rPr lang="en-US" smtClean="0"/>
              <a:t>24</a:t>
            </a:fld>
            <a:endParaRPr lang="en-US"/>
          </a:p>
        </p:txBody>
      </p:sp>
      <p:sp>
        <p:nvSpPr>
          <p:cNvPr id="6" name="TextBox 5">
            <a:extLst>
              <a:ext uri="{FF2B5EF4-FFF2-40B4-BE49-F238E27FC236}">
                <a16:creationId xmlns:a16="http://schemas.microsoft.com/office/drawing/2014/main" id="{C59B113D-FADB-3526-A3E2-B53F344C311D}"/>
              </a:ext>
            </a:extLst>
          </p:cNvPr>
          <p:cNvSpPr txBox="1"/>
          <p:nvPr/>
        </p:nvSpPr>
        <p:spPr>
          <a:xfrm>
            <a:off x="944657" y="2108805"/>
            <a:ext cx="8351965" cy="4893647"/>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400" dirty="0">
                <a:cs typeface="Calibri"/>
              </a:rPr>
              <a:t>Gradient Boosting Tree is the best model given its high F1 score and accuracy for the model </a:t>
            </a:r>
            <a:r>
              <a:rPr lang="en-US" sz="2400" dirty="0">
                <a:ea typeface="+mn-lt"/>
                <a:cs typeface="+mn-lt"/>
              </a:rPr>
              <a:t>without added weight and its highest true positive rate for model with added weight</a:t>
            </a:r>
          </a:p>
          <a:p>
            <a:pPr marL="342900" indent="-342900">
              <a:buFont typeface="Arial" panose="020B0604020202020204" pitchFamily="34" charset="0"/>
              <a:buChar char="•"/>
            </a:pPr>
            <a:r>
              <a:rPr lang="en-US" sz="2400" dirty="0">
                <a:cs typeface="Calibri"/>
              </a:rPr>
              <a:t>The most important factors that affect flight cancellation are</a:t>
            </a:r>
          </a:p>
          <a:p>
            <a:pPr marL="800100" lvl="1" indent="-342900">
              <a:buFont typeface="Arial" panose="020B0604020202020204" pitchFamily="34" charset="0"/>
              <a:buChar char="•"/>
            </a:pPr>
            <a:r>
              <a:rPr lang="en-US" sz="2400" dirty="0">
                <a:cs typeface="Calibri"/>
              </a:rPr>
              <a:t>Percent of full-time employees</a:t>
            </a:r>
          </a:p>
          <a:p>
            <a:pPr marL="800100" lvl="1" indent="-342900">
              <a:buFont typeface="Arial" panose="020B0604020202020204" pitchFamily="34" charset="0"/>
              <a:buChar char="•"/>
            </a:pPr>
            <a:r>
              <a:rPr lang="en-US" sz="2400" dirty="0">
                <a:cs typeface="Calibri"/>
              </a:rPr>
              <a:t>Employees per flight</a:t>
            </a:r>
          </a:p>
          <a:p>
            <a:pPr marL="800100" lvl="1" indent="-342900">
              <a:buFont typeface="Arial" panose="020B0604020202020204" pitchFamily="34" charset="0"/>
              <a:buChar char="•"/>
            </a:pPr>
            <a:r>
              <a:rPr lang="en-US" sz="2400" dirty="0">
                <a:cs typeface="Calibri"/>
              </a:rPr>
              <a:t>Origin visibility</a:t>
            </a:r>
          </a:p>
          <a:p>
            <a:pPr marL="800100" lvl="1" indent="-342900">
              <a:buFont typeface="Arial" panose="020B0604020202020204" pitchFamily="34" charset="0"/>
              <a:buChar char="•"/>
            </a:pPr>
            <a:r>
              <a:rPr lang="en-US" sz="2400" dirty="0">
                <a:cs typeface="Calibri"/>
              </a:rPr>
              <a:t>Dry bulb temperature</a:t>
            </a:r>
          </a:p>
          <a:p>
            <a:pPr marL="800100" lvl="1" indent="-342900">
              <a:buFont typeface="Arial" panose="020B0604020202020204" pitchFamily="34" charset="0"/>
              <a:buChar char="•"/>
            </a:pPr>
            <a:r>
              <a:rPr lang="en-US" sz="2400" dirty="0">
                <a:cs typeface="Calibri"/>
              </a:rPr>
              <a:t>Altimeter setting</a:t>
            </a:r>
          </a:p>
          <a:p>
            <a:pPr marL="800100" lvl="1" indent="-342900">
              <a:buFont typeface="Arial" panose="020B0604020202020204" pitchFamily="34" charset="0"/>
              <a:buChar char="•"/>
            </a:pPr>
            <a:endParaRPr lang="en-US" sz="2400">
              <a:cs typeface="Calibri"/>
            </a:endParaRPr>
          </a:p>
          <a:p>
            <a:pPr marL="800100" lvl="1" indent="-342900">
              <a:buFont typeface="Arial" panose="020B0604020202020204" pitchFamily="34" charset="0"/>
              <a:buChar char="•"/>
            </a:pPr>
            <a:endParaRPr lang="en-US" sz="2400">
              <a:cs typeface="Calibri"/>
            </a:endParaRPr>
          </a:p>
          <a:p>
            <a:pPr marL="342900" indent="-342900">
              <a:buFont typeface="Arial" panose="020B0604020202020204" pitchFamily="34" charset="0"/>
              <a:buChar char="•"/>
            </a:pPr>
            <a:endParaRPr lang="en-US" sz="2400">
              <a:cs typeface="Calibri"/>
            </a:endParaRPr>
          </a:p>
          <a:p>
            <a:pPr marL="285750" indent="-285750">
              <a:buFont typeface="Arial" panose="020B0604020202020204" pitchFamily="34" charset="0"/>
              <a:buChar char="•"/>
            </a:pPr>
            <a:endParaRPr lang="en-US" sz="2400">
              <a:cs typeface="Calibri"/>
            </a:endParaRPr>
          </a:p>
        </p:txBody>
      </p:sp>
      <p:graphicFrame>
        <p:nvGraphicFramePr>
          <p:cNvPr id="8" name="Diagram 7">
            <a:extLst>
              <a:ext uri="{FF2B5EF4-FFF2-40B4-BE49-F238E27FC236}">
                <a16:creationId xmlns:a16="http://schemas.microsoft.com/office/drawing/2014/main" id="{5149447C-49F1-73B6-279E-01B520F94817}"/>
              </a:ext>
            </a:extLst>
          </p:cNvPr>
          <p:cNvGraphicFramePr/>
          <p:nvPr>
            <p:extLst>
              <p:ext uri="{D42A27DB-BD31-4B8C-83A1-F6EECF244321}">
                <p14:modId xmlns:p14="http://schemas.microsoft.com/office/powerpoint/2010/main" val="3618178314"/>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0377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6FA0-F92D-A843-DEDD-548B47911216}"/>
              </a:ext>
            </a:extLst>
          </p:cNvPr>
          <p:cNvSpPr>
            <a:spLocks noGrp="1"/>
          </p:cNvSpPr>
          <p:nvPr>
            <p:ph type="title"/>
          </p:nvPr>
        </p:nvSpPr>
        <p:spPr/>
        <p:txBody>
          <a:bodyPr/>
          <a:lstStyle/>
          <a:p>
            <a:r>
              <a:rPr lang="en-US">
                <a:cs typeface="Calibri Light"/>
              </a:rPr>
              <a:t>Challenges</a:t>
            </a:r>
            <a:endParaRPr lang="en-US"/>
          </a:p>
        </p:txBody>
      </p:sp>
      <p:sp>
        <p:nvSpPr>
          <p:cNvPr id="4" name="Slide Number Placeholder 3">
            <a:extLst>
              <a:ext uri="{FF2B5EF4-FFF2-40B4-BE49-F238E27FC236}">
                <a16:creationId xmlns:a16="http://schemas.microsoft.com/office/drawing/2014/main" id="{E7A4FE69-B083-C080-3A98-96519657C697}"/>
              </a:ext>
            </a:extLst>
          </p:cNvPr>
          <p:cNvSpPr>
            <a:spLocks noGrp="1"/>
          </p:cNvSpPr>
          <p:nvPr>
            <p:ph type="sldNum" sz="quarter" idx="12"/>
          </p:nvPr>
        </p:nvSpPr>
        <p:spPr/>
        <p:txBody>
          <a:bodyPr/>
          <a:lstStyle/>
          <a:p>
            <a:fld id="{716E83EC-1AE4-4B7D-B2D6-EE4F0F4FD02F}" type="slidenum">
              <a:rPr lang="en-US" smtClean="0"/>
              <a:t>25</a:t>
            </a:fld>
            <a:endParaRPr lang="en-US"/>
          </a:p>
        </p:txBody>
      </p:sp>
      <p:sp>
        <p:nvSpPr>
          <p:cNvPr id="7" name="TextBox 6">
            <a:extLst>
              <a:ext uri="{FF2B5EF4-FFF2-40B4-BE49-F238E27FC236}">
                <a16:creationId xmlns:a16="http://schemas.microsoft.com/office/drawing/2014/main" id="{E8B24350-1011-56FF-9441-62E9565F8301}"/>
              </a:ext>
            </a:extLst>
          </p:cNvPr>
          <p:cNvSpPr txBox="1"/>
          <p:nvPr/>
        </p:nvSpPr>
        <p:spPr>
          <a:xfrm>
            <a:off x="1921810" y="2114901"/>
            <a:ext cx="8351965" cy="3139321"/>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dirty="0">
                <a:cs typeface="Calibri"/>
              </a:rPr>
              <a:t>Baseline model took around 5 hours to run due to the size of the dataset. We cut the run-time to 30-120 minutes (depending on the type of model we ran) by dropping highly correlated features and categorical features. We also used multiple clusters to run several models simultaneously. We couldn't increase the numbers of nodes and disk size due to our low GCP credits </a:t>
            </a:r>
          </a:p>
          <a:p>
            <a:pPr marL="285750" indent="-285750">
              <a:buFont typeface="Arial" panose="020B0604020202020204" pitchFamily="34" charset="0"/>
              <a:buChar char="•"/>
            </a:pPr>
            <a:r>
              <a:rPr lang="en-US" dirty="0">
                <a:cs typeface="Calibri"/>
              </a:rPr>
              <a:t>We also tried to conduct a larger grid search for model optimization but due to the limited time and GCP credit, we could only run a small grid search with 2 values per hyperparameters. But even with such small grid search, it takes more than 8 hours to get the result</a:t>
            </a:r>
          </a:p>
          <a:p>
            <a:pPr marL="285750" indent="-285750">
              <a:buFont typeface="Arial" panose="020B0604020202020204" pitchFamily="34" charset="0"/>
              <a:buChar char="•"/>
            </a:pPr>
            <a:r>
              <a:rPr lang="en-US" dirty="0">
                <a:cs typeface="Calibri"/>
              </a:rPr>
              <a:t>No columns to join weather dataset and flight dataset so we had to create our own linking table</a:t>
            </a:r>
          </a:p>
        </p:txBody>
      </p:sp>
      <p:graphicFrame>
        <p:nvGraphicFramePr>
          <p:cNvPr id="3" name="Diagram 2">
            <a:extLst>
              <a:ext uri="{FF2B5EF4-FFF2-40B4-BE49-F238E27FC236}">
                <a16:creationId xmlns:a16="http://schemas.microsoft.com/office/drawing/2014/main" id="{A90DC50A-ADC0-088E-9EBB-7C27BC57E859}"/>
              </a:ext>
            </a:extLst>
          </p:cNvPr>
          <p:cNvGraphicFramePr/>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12428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50869-A5DD-6F38-6850-BD7316E13024}"/>
              </a:ext>
            </a:extLst>
          </p:cNvPr>
          <p:cNvSpPr>
            <a:spLocks noGrp="1"/>
          </p:cNvSpPr>
          <p:nvPr>
            <p:ph type="title"/>
          </p:nvPr>
        </p:nvSpPr>
        <p:spPr/>
        <p:txBody>
          <a:bodyPr/>
          <a:lstStyle/>
          <a:p>
            <a:r>
              <a:rPr lang="en-US">
                <a:cs typeface="Calibri Light"/>
              </a:rPr>
              <a:t>Limitations and Future Work</a:t>
            </a:r>
            <a:endParaRPr lang="en-US"/>
          </a:p>
        </p:txBody>
      </p:sp>
      <p:sp>
        <p:nvSpPr>
          <p:cNvPr id="4" name="Slide Number Placeholder 3">
            <a:extLst>
              <a:ext uri="{FF2B5EF4-FFF2-40B4-BE49-F238E27FC236}">
                <a16:creationId xmlns:a16="http://schemas.microsoft.com/office/drawing/2014/main" id="{84EFA90C-B4A2-3149-7F58-52E07CB72729}"/>
              </a:ext>
            </a:extLst>
          </p:cNvPr>
          <p:cNvSpPr>
            <a:spLocks noGrp="1"/>
          </p:cNvSpPr>
          <p:nvPr>
            <p:ph type="sldNum" sz="quarter" idx="12"/>
          </p:nvPr>
        </p:nvSpPr>
        <p:spPr/>
        <p:txBody>
          <a:bodyPr/>
          <a:lstStyle/>
          <a:p>
            <a:fld id="{716E83EC-1AE4-4B7D-B2D6-EE4F0F4FD02F}" type="slidenum">
              <a:rPr lang="en-US" smtClean="0"/>
              <a:t>26</a:t>
            </a:fld>
            <a:endParaRPr lang="en-US"/>
          </a:p>
        </p:txBody>
      </p:sp>
      <p:sp>
        <p:nvSpPr>
          <p:cNvPr id="8" name="TextBox 7">
            <a:extLst>
              <a:ext uri="{FF2B5EF4-FFF2-40B4-BE49-F238E27FC236}">
                <a16:creationId xmlns:a16="http://schemas.microsoft.com/office/drawing/2014/main" id="{FD6B17BB-547C-B15C-3480-E23D71B98279}"/>
              </a:ext>
            </a:extLst>
          </p:cNvPr>
          <p:cNvSpPr txBox="1"/>
          <p:nvPr/>
        </p:nvSpPr>
        <p:spPr>
          <a:xfrm>
            <a:off x="944657" y="2108805"/>
            <a:ext cx="8351965" cy="3416320"/>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2400">
                <a:cs typeface="Calibri"/>
              </a:rPr>
              <a:t>Adjust the hyperparameters of and add some regularization on the existing models</a:t>
            </a:r>
          </a:p>
          <a:p>
            <a:pPr marL="285750" indent="-285750">
              <a:buFont typeface="Arial" panose="020B0604020202020204" pitchFamily="34" charset="0"/>
              <a:buChar char="•"/>
            </a:pPr>
            <a:r>
              <a:rPr lang="en-US" sz="2400">
                <a:cs typeface="Calibri"/>
              </a:rPr>
              <a:t>Explore more models with fine tuning</a:t>
            </a:r>
          </a:p>
          <a:p>
            <a:pPr marL="285750" indent="-285750">
              <a:buFont typeface="Arial" panose="020B0604020202020204" pitchFamily="34" charset="0"/>
              <a:buChar char="•"/>
            </a:pPr>
            <a:r>
              <a:rPr lang="en-US" sz="2400">
                <a:cs typeface="Calibri"/>
              </a:rPr>
              <a:t>Include more categorical variables </a:t>
            </a:r>
          </a:p>
          <a:p>
            <a:pPr marL="285750" indent="-285750">
              <a:buFont typeface="Arial" panose="020B0604020202020204" pitchFamily="34" charset="0"/>
              <a:buChar char="•"/>
            </a:pPr>
            <a:r>
              <a:rPr lang="en-US" sz="2400">
                <a:cs typeface="Calibri"/>
              </a:rPr>
              <a:t>Add cross validation instead of just train and test</a:t>
            </a:r>
          </a:p>
          <a:p>
            <a:pPr marL="285750" indent="-285750">
              <a:buFont typeface="Arial" panose="020B0604020202020204" pitchFamily="34" charset="0"/>
              <a:buChar char="•"/>
            </a:pPr>
            <a:r>
              <a:rPr lang="en-US" sz="2400">
                <a:cs typeface="Calibri"/>
              </a:rPr>
              <a:t>Use graph database to identify routes with lowest probability of being cancelled  </a:t>
            </a:r>
          </a:p>
          <a:p>
            <a:pPr marL="285750" indent="-285750">
              <a:buFont typeface="Arial" panose="020B0604020202020204" pitchFamily="34" charset="0"/>
              <a:buChar char="•"/>
            </a:pPr>
            <a:r>
              <a:rPr lang="en-US" sz="2400">
                <a:cs typeface="Calibri"/>
              </a:rPr>
              <a:t>After the model is completed, deploy the model on App.</a:t>
            </a:r>
          </a:p>
          <a:p>
            <a:pPr marL="285750" indent="-285750">
              <a:buFont typeface="Arial" panose="020B0604020202020204" pitchFamily="34" charset="0"/>
              <a:buChar char="•"/>
            </a:pPr>
            <a:endParaRPr lang="en-US" sz="2400">
              <a:cs typeface="Calibri"/>
            </a:endParaRPr>
          </a:p>
        </p:txBody>
      </p:sp>
      <p:graphicFrame>
        <p:nvGraphicFramePr>
          <p:cNvPr id="5" name="Diagram 4">
            <a:extLst>
              <a:ext uri="{FF2B5EF4-FFF2-40B4-BE49-F238E27FC236}">
                <a16:creationId xmlns:a16="http://schemas.microsoft.com/office/drawing/2014/main" id="{56710D13-7209-4820-981B-F840F72B0D04}"/>
              </a:ext>
            </a:extLst>
          </p:cNvPr>
          <p:cNvGraphicFramePr/>
          <p:nvPr>
            <p:extLst>
              <p:ext uri="{D42A27DB-BD31-4B8C-83A1-F6EECF244321}">
                <p14:modId xmlns:p14="http://schemas.microsoft.com/office/powerpoint/2010/main" val="3439292417"/>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9229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84765-4A89-19AB-7829-D6F9689EE22E}"/>
              </a:ext>
            </a:extLst>
          </p:cNvPr>
          <p:cNvSpPr>
            <a:spLocks noGrp="1"/>
          </p:cNvSpPr>
          <p:nvPr>
            <p:ph type="title" idx="4294967295"/>
          </p:nvPr>
        </p:nvSpPr>
        <p:spPr>
          <a:xfrm>
            <a:off x="1423850" y="2485322"/>
            <a:ext cx="3373438" cy="1774644"/>
          </a:xfrm>
        </p:spPr>
        <p:txBody>
          <a:bodyPr>
            <a:normAutofit/>
          </a:bodyPr>
          <a:lstStyle/>
          <a:p>
            <a:r>
              <a:rPr lang="en-US" sz="5200"/>
              <a:t>Executive Summary</a:t>
            </a:r>
          </a:p>
        </p:txBody>
      </p:sp>
      <p:graphicFrame>
        <p:nvGraphicFramePr>
          <p:cNvPr id="84" name="Content Placeholder 2">
            <a:extLst>
              <a:ext uri="{FF2B5EF4-FFF2-40B4-BE49-F238E27FC236}">
                <a16:creationId xmlns:a16="http://schemas.microsoft.com/office/drawing/2014/main" id="{729BDB3D-2F35-8254-7FEF-902A0DC24D3E}"/>
              </a:ext>
            </a:extLst>
          </p:cNvPr>
          <p:cNvGraphicFramePr>
            <a:graphicFrameLocks noGrp="1"/>
          </p:cNvGraphicFramePr>
          <p:nvPr>
            <p:ph idx="4294967295"/>
            <p:extLst>
              <p:ext uri="{D42A27DB-BD31-4B8C-83A1-F6EECF244321}">
                <p14:modId xmlns:p14="http://schemas.microsoft.com/office/powerpoint/2010/main" val="3091481028"/>
              </p:ext>
            </p:extLst>
          </p:nvPr>
        </p:nvGraphicFramePr>
        <p:xfrm>
          <a:off x="5927725" y="620713"/>
          <a:ext cx="6264275" cy="55038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BAA2D588-40B6-FA5E-ADEB-9425A8D8C6F9}"/>
              </a:ext>
            </a:extLst>
          </p:cNvPr>
          <p:cNvSpPr>
            <a:spLocks noGrp="1"/>
          </p:cNvSpPr>
          <p:nvPr>
            <p:ph type="sldNum" sz="quarter" idx="12"/>
          </p:nvPr>
        </p:nvSpPr>
        <p:spPr/>
        <p:txBody>
          <a:bodyPr/>
          <a:lstStyle/>
          <a:p>
            <a:fld id="{716E83EC-1AE4-4B7D-B2D6-EE4F0F4FD02F}" type="slidenum">
              <a:rPr lang="en-US" smtClean="0"/>
              <a:t>3</a:t>
            </a:fld>
            <a:endParaRPr lang="en-US"/>
          </a:p>
        </p:txBody>
      </p:sp>
      <p:graphicFrame>
        <p:nvGraphicFramePr>
          <p:cNvPr id="5" name="Diagram 4">
            <a:extLst>
              <a:ext uri="{FF2B5EF4-FFF2-40B4-BE49-F238E27FC236}">
                <a16:creationId xmlns:a16="http://schemas.microsoft.com/office/drawing/2014/main" id="{F61F19E4-3596-61F1-A4CE-0978658AB1D5}"/>
              </a:ext>
            </a:extLst>
          </p:cNvPr>
          <p:cNvGraphicFramePr/>
          <p:nvPr>
            <p:extLst>
              <p:ext uri="{D42A27DB-BD31-4B8C-83A1-F6EECF244321}">
                <p14:modId xmlns:p14="http://schemas.microsoft.com/office/powerpoint/2010/main" val="3561407976"/>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506919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9748C-8CFA-5C95-30E5-4476D03F3CE8}"/>
              </a:ext>
            </a:extLst>
          </p:cNvPr>
          <p:cNvSpPr>
            <a:spLocks noGrp="1"/>
          </p:cNvSpPr>
          <p:nvPr>
            <p:ph type="title"/>
          </p:nvPr>
        </p:nvSpPr>
        <p:spPr>
          <a:xfrm>
            <a:off x="1097280" y="286603"/>
            <a:ext cx="10058400" cy="1450757"/>
          </a:xfrm>
        </p:spPr>
        <p:txBody>
          <a:bodyPr>
            <a:normAutofit/>
          </a:bodyPr>
          <a:lstStyle/>
          <a:p>
            <a:r>
              <a:rPr lang="en-US"/>
              <a:t>Problem Statement</a:t>
            </a:r>
          </a:p>
        </p:txBody>
      </p:sp>
      <p:sp>
        <p:nvSpPr>
          <p:cNvPr id="3" name="Content Placeholder 2">
            <a:extLst>
              <a:ext uri="{FF2B5EF4-FFF2-40B4-BE49-F238E27FC236}">
                <a16:creationId xmlns:a16="http://schemas.microsoft.com/office/drawing/2014/main" id="{B05FF478-C1C5-9E9C-4A47-356079BFD08A}"/>
              </a:ext>
            </a:extLst>
          </p:cNvPr>
          <p:cNvSpPr>
            <a:spLocks noGrp="1"/>
          </p:cNvSpPr>
          <p:nvPr>
            <p:ph idx="1"/>
          </p:nvPr>
        </p:nvSpPr>
        <p:spPr>
          <a:xfrm>
            <a:off x="1097279" y="1845734"/>
            <a:ext cx="6454987" cy="4023360"/>
          </a:xfrm>
        </p:spPr>
        <p:txBody>
          <a:bodyPr vert="horz" lIns="0" tIns="45720" rIns="0" bIns="45720" rtlCol="0" anchor="t">
            <a:normAutofit lnSpcReduction="10000"/>
          </a:bodyPr>
          <a:lstStyle/>
          <a:p>
            <a:r>
              <a:rPr lang="en-US" sz="1400"/>
              <a:t>Cancelled flights are a pain for everyone involved</a:t>
            </a:r>
          </a:p>
          <a:p>
            <a:pPr marL="383540" lvl="1"/>
            <a:r>
              <a:rPr lang="en-US" sz="1400"/>
              <a:t>Airlines need to get passengers on separate flight which can be costly</a:t>
            </a:r>
            <a:endParaRPr lang="en-US" sz="1400">
              <a:cs typeface="Calibri"/>
            </a:endParaRPr>
          </a:p>
          <a:p>
            <a:pPr marL="383540" lvl="1"/>
            <a:r>
              <a:rPr lang="en-US" sz="1400"/>
              <a:t>Passengers miss meetings and big events</a:t>
            </a:r>
            <a:endParaRPr lang="en-US" sz="1400">
              <a:cs typeface="Calibri"/>
            </a:endParaRPr>
          </a:p>
          <a:p>
            <a:pPr marL="383540" lvl="1"/>
            <a:r>
              <a:rPr lang="en-US" sz="1400"/>
              <a:t>People get stressed and go crazy</a:t>
            </a:r>
            <a:endParaRPr lang="en-US" sz="1400">
              <a:cs typeface="Calibri"/>
            </a:endParaRPr>
          </a:p>
          <a:p>
            <a:r>
              <a:rPr lang="en-US" sz="1400"/>
              <a:t>Reasons flights get cancelled</a:t>
            </a:r>
            <a:endParaRPr lang="en-US" sz="1400">
              <a:cs typeface="Calibri"/>
            </a:endParaRPr>
          </a:p>
          <a:p>
            <a:pPr marL="383540" lvl="1"/>
            <a:r>
              <a:rPr lang="en-US" sz="1400"/>
              <a:t>Weather</a:t>
            </a:r>
            <a:endParaRPr lang="en-US" sz="1400">
              <a:cs typeface="Calibri"/>
            </a:endParaRPr>
          </a:p>
          <a:p>
            <a:pPr marL="383540" lvl="1"/>
            <a:r>
              <a:rPr lang="en-US" sz="1400"/>
              <a:t>Airline employees</a:t>
            </a:r>
            <a:endParaRPr lang="en-US" sz="1400">
              <a:cs typeface="Calibri" panose="020F0502020204030204"/>
            </a:endParaRPr>
          </a:p>
          <a:p>
            <a:pPr marL="383540" lvl="1"/>
            <a:r>
              <a:rPr lang="en-US" sz="1400"/>
              <a:t>Security</a:t>
            </a:r>
            <a:endParaRPr lang="en-US" sz="1400">
              <a:cs typeface="Calibri"/>
            </a:endParaRPr>
          </a:p>
          <a:p>
            <a:pPr marL="383540" lvl="1"/>
            <a:r>
              <a:rPr lang="en-US" sz="1400">
                <a:cs typeface="Calibri"/>
              </a:rPr>
              <a:t>Not enough passengers</a:t>
            </a:r>
          </a:p>
          <a:p>
            <a:pPr marL="383540" lvl="1"/>
            <a:r>
              <a:rPr lang="en-US" sz="1400"/>
              <a:t>Covid</a:t>
            </a:r>
            <a:endParaRPr lang="en-US" sz="1400">
              <a:cs typeface="Calibri"/>
            </a:endParaRPr>
          </a:p>
          <a:p>
            <a:r>
              <a:rPr lang="en-US" sz="1400"/>
              <a:t>Solution</a:t>
            </a:r>
            <a:endParaRPr lang="en-US" sz="1400">
              <a:cs typeface="Calibri"/>
            </a:endParaRPr>
          </a:p>
          <a:p>
            <a:pPr marL="383540" lvl="1"/>
            <a:r>
              <a:rPr lang="en-US" sz="1400"/>
              <a:t>If we can predict flight cancellations ahead of time, we have a better chance to put passengers on separate flights and get them to their destination on time</a:t>
            </a:r>
            <a:endParaRPr lang="en-US" sz="1400">
              <a:cs typeface="Calibri"/>
            </a:endParaRPr>
          </a:p>
          <a:p>
            <a:pPr marL="383540" lvl="1"/>
            <a:r>
              <a:rPr lang="en-US" sz="1400"/>
              <a:t>This could be monetized as a form of insurance for passengers or cost minimization for airlines </a:t>
            </a:r>
            <a:endParaRPr lang="en-US" sz="1400">
              <a:cs typeface="Calibri"/>
            </a:endParaRPr>
          </a:p>
          <a:p>
            <a:pPr marL="383540" lvl="1"/>
            <a:endParaRPr lang="en-US" sz="1400">
              <a:cs typeface="Calibri"/>
            </a:endParaRPr>
          </a:p>
        </p:txBody>
      </p:sp>
      <p:pic>
        <p:nvPicPr>
          <p:cNvPr id="4" name="Picture 3" descr="A person addressing a crowd of people&#10;&#10;Description automatically generated with low confidence">
            <a:extLst>
              <a:ext uri="{FF2B5EF4-FFF2-40B4-BE49-F238E27FC236}">
                <a16:creationId xmlns:a16="http://schemas.microsoft.com/office/drawing/2014/main" id="{97EE898F-0257-78F6-B561-3697E9AC1C31}"/>
              </a:ext>
            </a:extLst>
          </p:cNvPr>
          <p:cNvPicPr>
            <a:picLocks noChangeAspect="1"/>
          </p:cNvPicPr>
          <p:nvPr/>
        </p:nvPicPr>
        <p:blipFill rotWithShape="1">
          <a:blip r:embed="rId2"/>
          <a:srcRect l="17549" r="14709"/>
          <a:stretch/>
        </p:blipFill>
        <p:spPr>
          <a:xfrm>
            <a:off x="8020570" y="1916318"/>
            <a:ext cx="3135109" cy="3471012"/>
          </a:xfrm>
          <a:prstGeom prst="rect">
            <a:avLst/>
          </a:prstGeom>
        </p:spPr>
      </p:pic>
      <p:sp>
        <p:nvSpPr>
          <p:cNvPr id="5" name="Slide Number Placeholder 4">
            <a:extLst>
              <a:ext uri="{FF2B5EF4-FFF2-40B4-BE49-F238E27FC236}">
                <a16:creationId xmlns:a16="http://schemas.microsoft.com/office/drawing/2014/main" id="{253696C0-21E7-E5EB-205D-F4B02D0C6F92}"/>
              </a:ext>
            </a:extLst>
          </p:cNvPr>
          <p:cNvSpPr>
            <a:spLocks noGrp="1"/>
          </p:cNvSpPr>
          <p:nvPr>
            <p:ph type="sldNum" sz="quarter" idx="12"/>
          </p:nvPr>
        </p:nvSpPr>
        <p:spPr/>
        <p:txBody>
          <a:bodyPr/>
          <a:lstStyle/>
          <a:p>
            <a:fld id="{716E83EC-1AE4-4B7D-B2D6-EE4F0F4FD02F}" type="slidenum">
              <a:rPr lang="en-US" smtClean="0"/>
              <a:t>4</a:t>
            </a:fld>
            <a:endParaRPr lang="en-US"/>
          </a:p>
        </p:txBody>
      </p:sp>
      <p:graphicFrame>
        <p:nvGraphicFramePr>
          <p:cNvPr id="6" name="Diagram 5">
            <a:extLst>
              <a:ext uri="{FF2B5EF4-FFF2-40B4-BE49-F238E27FC236}">
                <a16:creationId xmlns:a16="http://schemas.microsoft.com/office/drawing/2014/main" id="{483C10D1-C665-BF36-0A49-2841C3C3B4FD}"/>
              </a:ext>
            </a:extLst>
          </p:cNvPr>
          <p:cNvGraphicFramePr/>
          <p:nvPr>
            <p:extLst>
              <p:ext uri="{D42A27DB-BD31-4B8C-83A1-F6EECF244321}">
                <p14:modId xmlns:p14="http://schemas.microsoft.com/office/powerpoint/2010/main" val="2091871415"/>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3327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26E9F-5021-E1F2-0455-56FAA71FCE0D}"/>
              </a:ext>
            </a:extLst>
          </p:cNvPr>
          <p:cNvSpPr>
            <a:spLocks noGrp="1"/>
          </p:cNvSpPr>
          <p:nvPr>
            <p:ph type="title"/>
          </p:nvPr>
        </p:nvSpPr>
        <p:spPr/>
        <p:txBody>
          <a:bodyPr>
            <a:normAutofit/>
          </a:bodyPr>
          <a:lstStyle/>
          <a:p>
            <a:r>
              <a:rPr lang="en-US" sz="5400"/>
              <a:t>Data</a:t>
            </a:r>
          </a:p>
        </p:txBody>
      </p:sp>
      <p:sp>
        <p:nvSpPr>
          <p:cNvPr id="4" name="Slide Number Placeholder 3">
            <a:extLst>
              <a:ext uri="{FF2B5EF4-FFF2-40B4-BE49-F238E27FC236}">
                <a16:creationId xmlns:a16="http://schemas.microsoft.com/office/drawing/2014/main" id="{065AAD7F-EC18-B6B7-8561-F8B2C5EF924E}"/>
              </a:ext>
            </a:extLst>
          </p:cNvPr>
          <p:cNvSpPr>
            <a:spLocks noGrp="1"/>
          </p:cNvSpPr>
          <p:nvPr>
            <p:ph type="sldNum" sz="quarter" idx="12"/>
          </p:nvPr>
        </p:nvSpPr>
        <p:spPr/>
        <p:txBody>
          <a:bodyPr/>
          <a:lstStyle/>
          <a:p>
            <a:fld id="{716E83EC-1AE4-4B7D-B2D6-EE4F0F4FD02F}" type="slidenum">
              <a:rPr lang="en-US" smtClean="0"/>
              <a:t>5</a:t>
            </a:fld>
            <a:endParaRPr lang="en-US"/>
          </a:p>
        </p:txBody>
      </p:sp>
      <p:graphicFrame>
        <p:nvGraphicFramePr>
          <p:cNvPr id="5" name="Diagram 4">
            <a:extLst>
              <a:ext uri="{FF2B5EF4-FFF2-40B4-BE49-F238E27FC236}">
                <a16:creationId xmlns:a16="http://schemas.microsoft.com/office/drawing/2014/main" id="{74CAE711-2793-38C2-D9AF-74C7DF24E4E4}"/>
              </a:ext>
            </a:extLst>
          </p:cNvPr>
          <p:cNvGraphicFramePr/>
          <p:nvPr>
            <p:extLst>
              <p:ext uri="{D42A27DB-BD31-4B8C-83A1-F6EECF244321}">
                <p14:modId xmlns:p14="http://schemas.microsoft.com/office/powerpoint/2010/main" val="3529040964"/>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5" name="Content Placeholder 2">
            <a:extLst>
              <a:ext uri="{FF2B5EF4-FFF2-40B4-BE49-F238E27FC236}">
                <a16:creationId xmlns:a16="http://schemas.microsoft.com/office/drawing/2014/main" id="{1FBC6720-5B9C-835B-60C6-66E2DB5D131C}"/>
              </a:ext>
            </a:extLst>
          </p:cNvPr>
          <p:cNvGraphicFramePr>
            <a:graphicFrameLocks/>
          </p:cNvGraphicFramePr>
          <p:nvPr>
            <p:extLst>
              <p:ext uri="{D42A27DB-BD31-4B8C-83A1-F6EECF244321}">
                <p14:modId xmlns:p14="http://schemas.microsoft.com/office/powerpoint/2010/main" val="1915802148"/>
              </p:ext>
            </p:extLst>
          </p:nvPr>
        </p:nvGraphicFramePr>
        <p:xfrm>
          <a:off x="1100783" y="2085720"/>
          <a:ext cx="10058400" cy="40233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40866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22C27-F745-CACC-94BB-06DC3A4A435A}"/>
              </a:ext>
            </a:extLst>
          </p:cNvPr>
          <p:cNvSpPr>
            <a:spLocks noGrp="1"/>
          </p:cNvSpPr>
          <p:nvPr>
            <p:ph type="title"/>
          </p:nvPr>
        </p:nvSpPr>
        <p:spPr/>
        <p:txBody>
          <a:bodyPr/>
          <a:lstStyle/>
          <a:p>
            <a:r>
              <a:rPr lang="en-US"/>
              <a:t>Data Cleaning and Aggregation</a:t>
            </a:r>
          </a:p>
        </p:txBody>
      </p:sp>
      <p:graphicFrame>
        <p:nvGraphicFramePr>
          <p:cNvPr id="6" name="Content Placeholder 2">
            <a:extLst>
              <a:ext uri="{FF2B5EF4-FFF2-40B4-BE49-F238E27FC236}">
                <a16:creationId xmlns:a16="http://schemas.microsoft.com/office/drawing/2014/main" id="{0F61E580-6ABB-0C52-B634-FB11FB966787}"/>
              </a:ext>
            </a:extLst>
          </p:cNvPr>
          <p:cNvGraphicFramePr>
            <a:graphicFrameLocks noGrp="1"/>
          </p:cNvGraphicFramePr>
          <p:nvPr>
            <p:ph idx="1"/>
            <p:extLst>
              <p:ext uri="{D42A27DB-BD31-4B8C-83A1-F6EECF244321}">
                <p14:modId xmlns:p14="http://schemas.microsoft.com/office/powerpoint/2010/main" val="2654806973"/>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47B74102-07F2-FE3F-79B2-7BE04415CDE5}"/>
              </a:ext>
            </a:extLst>
          </p:cNvPr>
          <p:cNvSpPr>
            <a:spLocks noGrp="1"/>
          </p:cNvSpPr>
          <p:nvPr>
            <p:ph type="sldNum" sz="quarter" idx="12"/>
          </p:nvPr>
        </p:nvSpPr>
        <p:spPr/>
        <p:txBody>
          <a:bodyPr/>
          <a:lstStyle/>
          <a:p>
            <a:fld id="{716E83EC-1AE4-4B7D-B2D6-EE4F0F4FD02F}" type="slidenum">
              <a:rPr lang="en-US" smtClean="0"/>
              <a:t>6</a:t>
            </a:fld>
            <a:endParaRPr lang="en-US"/>
          </a:p>
        </p:txBody>
      </p:sp>
      <p:graphicFrame>
        <p:nvGraphicFramePr>
          <p:cNvPr id="7" name="Diagram 6">
            <a:extLst>
              <a:ext uri="{FF2B5EF4-FFF2-40B4-BE49-F238E27FC236}">
                <a16:creationId xmlns:a16="http://schemas.microsoft.com/office/drawing/2014/main" id="{C848FADC-8F34-F7A8-43A7-BBF47AF57EDF}"/>
              </a:ext>
            </a:extLst>
          </p:cNvPr>
          <p:cNvGraphicFramePr/>
          <p:nvPr>
            <p:extLst>
              <p:ext uri="{D42A27DB-BD31-4B8C-83A1-F6EECF244321}">
                <p14:modId xmlns:p14="http://schemas.microsoft.com/office/powerpoint/2010/main" val="87032577"/>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39933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14DB6-A3B8-B148-52C3-50A0CB3B4B74}"/>
              </a:ext>
            </a:extLst>
          </p:cNvPr>
          <p:cNvSpPr>
            <a:spLocks noGrp="1"/>
          </p:cNvSpPr>
          <p:nvPr>
            <p:ph type="title"/>
          </p:nvPr>
        </p:nvSpPr>
        <p:spPr/>
        <p:txBody>
          <a:bodyPr/>
          <a:lstStyle/>
          <a:p>
            <a:r>
              <a:rPr lang="en-US"/>
              <a:t>Feature Engineering</a:t>
            </a:r>
          </a:p>
        </p:txBody>
      </p:sp>
      <p:graphicFrame>
        <p:nvGraphicFramePr>
          <p:cNvPr id="5" name="Content Placeholder 2">
            <a:extLst>
              <a:ext uri="{FF2B5EF4-FFF2-40B4-BE49-F238E27FC236}">
                <a16:creationId xmlns:a16="http://schemas.microsoft.com/office/drawing/2014/main" id="{1B20FFE0-C12F-C5A5-0E2C-979A344C7E79}"/>
              </a:ext>
            </a:extLst>
          </p:cNvPr>
          <p:cNvGraphicFramePr>
            <a:graphicFrameLocks noGrp="1"/>
          </p:cNvGraphicFramePr>
          <p:nvPr>
            <p:ph idx="1"/>
            <p:extLst>
              <p:ext uri="{D42A27DB-BD31-4B8C-83A1-F6EECF244321}">
                <p14:modId xmlns:p14="http://schemas.microsoft.com/office/powerpoint/2010/main" val="719106569"/>
              </p:ext>
            </p:extLst>
          </p:nvPr>
        </p:nvGraphicFramePr>
        <p:xfrm>
          <a:off x="1097280" y="1845734"/>
          <a:ext cx="10058400"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891EF67D-6DDC-9633-FC49-72129CF69E34}"/>
              </a:ext>
            </a:extLst>
          </p:cNvPr>
          <p:cNvSpPr>
            <a:spLocks noGrp="1"/>
          </p:cNvSpPr>
          <p:nvPr>
            <p:ph type="sldNum" sz="quarter" idx="12"/>
          </p:nvPr>
        </p:nvSpPr>
        <p:spPr/>
        <p:txBody>
          <a:bodyPr/>
          <a:lstStyle/>
          <a:p>
            <a:fld id="{716E83EC-1AE4-4B7D-B2D6-EE4F0F4FD02F}" type="slidenum">
              <a:rPr lang="en-US" smtClean="0"/>
              <a:t>7</a:t>
            </a:fld>
            <a:endParaRPr lang="en-US"/>
          </a:p>
        </p:txBody>
      </p:sp>
      <p:graphicFrame>
        <p:nvGraphicFramePr>
          <p:cNvPr id="6" name="Diagram 5">
            <a:extLst>
              <a:ext uri="{FF2B5EF4-FFF2-40B4-BE49-F238E27FC236}">
                <a16:creationId xmlns:a16="http://schemas.microsoft.com/office/drawing/2014/main" id="{8B09CA2D-7345-41F1-9C1B-4E7E910C86B3}"/>
              </a:ext>
            </a:extLst>
          </p:cNvPr>
          <p:cNvGraphicFramePr/>
          <p:nvPr>
            <p:extLst>
              <p:ext uri="{D42A27DB-BD31-4B8C-83A1-F6EECF244321}">
                <p14:modId xmlns:p14="http://schemas.microsoft.com/office/powerpoint/2010/main" val="3326596934"/>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9603606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2CD34-9D46-48EF-7D9A-32537612F63A}"/>
              </a:ext>
            </a:extLst>
          </p:cNvPr>
          <p:cNvSpPr>
            <a:spLocks noGrp="1"/>
          </p:cNvSpPr>
          <p:nvPr>
            <p:ph type="title"/>
          </p:nvPr>
        </p:nvSpPr>
        <p:spPr>
          <a:xfrm>
            <a:off x="836022" y="286603"/>
            <a:ext cx="10580914" cy="1450757"/>
          </a:xfrm>
        </p:spPr>
        <p:txBody>
          <a:bodyPr/>
          <a:lstStyle/>
          <a:p>
            <a:r>
              <a:rPr lang="en-US"/>
              <a:t>EDA-Visualize Raw Data and Target Variable</a:t>
            </a:r>
          </a:p>
        </p:txBody>
      </p:sp>
      <p:sp>
        <p:nvSpPr>
          <p:cNvPr id="10" name="Content Placeholder 9">
            <a:extLst>
              <a:ext uri="{FF2B5EF4-FFF2-40B4-BE49-F238E27FC236}">
                <a16:creationId xmlns:a16="http://schemas.microsoft.com/office/drawing/2014/main" id="{13249D10-B5D5-FE03-9304-E44AE5985252}"/>
              </a:ext>
            </a:extLst>
          </p:cNvPr>
          <p:cNvSpPr>
            <a:spLocks noGrp="1"/>
          </p:cNvSpPr>
          <p:nvPr>
            <p:ph idx="1"/>
          </p:nvPr>
        </p:nvSpPr>
        <p:spPr>
          <a:xfrm>
            <a:off x="1097280" y="1852266"/>
            <a:ext cx="3259183" cy="381483"/>
          </a:xfrm>
        </p:spPr>
        <p:txBody>
          <a:bodyPr/>
          <a:lstStyle/>
          <a:p>
            <a:r>
              <a:rPr lang="en-US"/>
              <a:t>86170785 Rows * 61 Columns</a:t>
            </a:r>
          </a:p>
        </p:txBody>
      </p:sp>
      <p:pic>
        <p:nvPicPr>
          <p:cNvPr id="5" name="Picture 4">
            <a:extLst>
              <a:ext uri="{FF2B5EF4-FFF2-40B4-BE49-F238E27FC236}">
                <a16:creationId xmlns:a16="http://schemas.microsoft.com/office/drawing/2014/main" id="{682EB090-1761-FB43-6E51-7DB4507D4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765" y="2270283"/>
            <a:ext cx="11103429" cy="1006116"/>
          </a:xfrm>
          <a:prstGeom prst="rect">
            <a:avLst/>
          </a:prstGeom>
        </p:spPr>
      </p:pic>
      <p:pic>
        <p:nvPicPr>
          <p:cNvPr id="12" name="Picture 2">
            <a:extLst>
              <a:ext uri="{FF2B5EF4-FFF2-40B4-BE49-F238E27FC236}">
                <a16:creationId xmlns:a16="http://schemas.microsoft.com/office/drawing/2014/main" id="{E0EE94BB-8602-D28C-2C04-0CB7C2DE9D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2950" y="3312933"/>
            <a:ext cx="3502599" cy="29968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7">
            <a:extLst>
              <a:ext uri="{FF2B5EF4-FFF2-40B4-BE49-F238E27FC236}">
                <a16:creationId xmlns:a16="http://schemas.microsoft.com/office/drawing/2014/main" id="{F9D319FC-A161-8CB7-C73B-0D693123350C}"/>
              </a:ext>
            </a:extLst>
          </p:cNvPr>
          <p:cNvGraphicFramePr>
            <a:graphicFrameLocks noGrp="1"/>
          </p:cNvGraphicFramePr>
          <p:nvPr>
            <p:extLst>
              <p:ext uri="{D42A27DB-BD31-4B8C-83A1-F6EECF244321}">
                <p14:modId xmlns:p14="http://schemas.microsoft.com/office/powerpoint/2010/main" val="660694823"/>
              </p:ext>
            </p:extLst>
          </p:nvPr>
        </p:nvGraphicFramePr>
        <p:xfrm>
          <a:off x="6498771" y="4082143"/>
          <a:ext cx="3898536" cy="1381760"/>
        </p:xfrm>
        <a:graphic>
          <a:graphicData uri="http://schemas.openxmlformats.org/drawingml/2006/table">
            <a:tbl>
              <a:tblPr firstRow="1" bandRow="1">
                <a:tableStyleId>{5C22544A-7EE6-4342-B048-85BDC9FD1C3A}</a:tableStyleId>
              </a:tblPr>
              <a:tblGrid>
                <a:gridCol w="1949268">
                  <a:extLst>
                    <a:ext uri="{9D8B030D-6E8A-4147-A177-3AD203B41FA5}">
                      <a16:colId xmlns:a16="http://schemas.microsoft.com/office/drawing/2014/main" val="3241344207"/>
                    </a:ext>
                  </a:extLst>
                </a:gridCol>
                <a:gridCol w="1949268">
                  <a:extLst>
                    <a:ext uri="{9D8B030D-6E8A-4147-A177-3AD203B41FA5}">
                      <a16:colId xmlns:a16="http://schemas.microsoft.com/office/drawing/2014/main" val="548128083"/>
                    </a:ext>
                  </a:extLst>
                </a:gridCol>
              </a:tblGrid>
              <a:tr h="370840">
                <a:tc>
                  <a:txBody>
                    <a:bodyPr/>
                    <a:lstStyle/>
                    <a:p>
                      <a:pPr algn="ctr"/>
                      <a:r>
                        <a:rPr lang="en-US"/>
                        <a:t>Cancelled</a:t>
                      </a:r>
                    </a:p>
                  </a:txBody>
                  <a:tcPr anchor="ctr"/>
                </a:tc>
                <a:tc>
                  <a:txBody>
                    <a:bodyPr/>
                    <a:lstStyle/>
                    <a:p>
                      <a:pPr algn="ctr"/>
                      <a:r>
                        <a:rPr lang="en-US"/>
                        <a:t>Number of Flights (Percentage)</a:t>
                      </a:r>
                    </a:p>
                  </a:txBody>
                  <a:tcPr anchor="ctr"/>
                </a:tc>
                <a:extLst>
                  <a:ext uri="{0D108BD9-81ED-4DB2-BD59-A6C34878D82A}">
                    <a16:rowId xmlns:a16="http://schemas.microsoft.com/office/drawing/2014/main" val="2759838878"/>
                  </a:ext>
                </a:extLst>
              </a:tr>
              <a:tr h="370840">
                <a:tc>
                  <a:txBody>
                    <a:bodyPr/>
                    <a:lstStyle/>
                    <a:p>
                      <a:pPr algn="ctr"/>
                      <a:r>
                        <a:rPr lang="en-US"/>
                        <a:t>True</a:t>
                      </a:r>
                    </a:p>
                  </a:txBody>
                  <a:tcPr anchor="ctr"/>
                </a:tc>
                <a:tc>
                  <a:txBody>
                    <a:bodyPr/>
                    <a:lstStyle/>
                    <a:p>
                      <a:pPr algn="ctr"/>
                      <a:r>
                        <a:rPr lang="en-US"/>
                        <a:t>3127687 (3.6%)</a:t>
                      </a:r>
                    </a:p>
                  </a:txBody>
                  <a:tcPr anchor="ctr"/>
                </a:tc>
                <a:extLst>
                  <a:ext uri="{0D108BD9-81ED-4DB2-BD59-A6C34878D82A}">
                    <a16:rowId xmlns:a16="http://schemas.microsoft.com/office/drawing/2014/main" val="3079172453"/>
                  </a:ext>
                </a:extLst>
              </a:tr>
              <a:tr h="370840">
                <a:tc>
                  <a:txBody>
                    <a:bodyPr/>
                    <a:lstStyle/>
                    <a:p>
                      <a:pPr algn="ctr"/>
                      <a:r>
                        <a:rPr lang="en-US"/>
                        <a:t>False</a:t>
                      </a:r>
                    </a:p>
                  </a:txBody>
                  <a:tcPr anchor="ctr"/>
                </a:tc>
                <a:tc>
                  <a:txBody>
                    <a:bodyPr/>
                    <a:lstStyle/>
                    <a:p>
                      <a:pPr algn="ctr"/>
                      <a:r>
                        <a:rPr lang="en-US"/>
                        <a:t>83043098 (96.4%)</a:t>
                      </a:r>
                    </a:p>
                  </a:txBody>
                  <a:tcPr anchor="ctr"/>
                </a:tc>
                <a:extLst>
                  <a:ext uri="{0D108BD9-81ED-4DB2-BD59-A6C34878D82A}">
                    <a16:rowId xmlns:a16="http://schemas.microsoft.com/office/drawing/2014/main" val="2873494651"/>
                  </a:ext>
                </a:extLst>
              </a:tr>
            </a:tbl>
          </a:graphicData>
        </a:graphic>
      </p:graphicFrame>
      <p:sp>
        <p:nvSpPr>
          <p:cNvPr id="14" name="Slide Number Placeholder 13">
            <a:extLst>
              <a:ext uri="{FF2B5EF4-FFF2-40B4-BE49-F238E27FC236}">
                <a16:creationId xmlns:a16="http://schemas.microsoft.com/office/drawing/2014/main" id="{3D0F32E9-8A2E-3C42-9D8E-1C210A94A758}"/>
              </a:ext>
            </a:extLst>
          </p:cNvPr>
          <p:cNvSpPr>
            <a:spLocks noGrp="1"/>
          </p:cNvSpPr>
          <p:nvPr>
            <p:ph type="sldNum" sz="quarter" idx="12"/>
          </p:nvPr>
        </p:nvSpPr>
        <p:spPr/>
        <p:txBody>
          <a:bodyPr/>
          <a:lstStyle/>
          <a:p>
            <a:fld id="{716E83EC-1AE4-4B7D-B2D6-EE4F0F4FD02F}" type="slidenum">
              <a:rPr lang="en-US" smtClean="0"/>
              <a:t>8</a:t>
            </a:fld>
            <a:endParaRPr lang="en-US"/>
          </a:p>
        </p:txBody>
      </p:sp>
      <p:graphicFrame>
        <p:nvGraphicFramePr>
          <p:cNvPr id="15" name="Diagram 14">
            <a:extLst>
              <a:ext uri="{FF2B5EF4-FFF2-40B4-BE49-F238E27FC236}">
                <a16:creationId xmlns:a16="http://schemas.microsoft.com/office/drawing/2014/main" id="{040365A9-C1F9-4A81-B452-E48A32C8537E}"/>
              </a:ext>
            </a:extLst>
          </p:cNvPr>
          <p:cNvGraphicFramePr/>
          <p:nvPr>
            <p:extLst>
              <p:ext uri="{D42A27DB-BD31-4B8C-83A1-F6EECF244321}">
                <p14:modId xmlns:p14="http://schemas.microsoft.com/office/powerpoint/2010/main" val="4039004522"/>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241742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2CD34-9D46-48EF-7D9A-32537612F63A}"/>
              </a:ext>
            </a:extLst>
          </p:cNvPr>
          <p:cNvSpPr>
            <a:spLocks noGrp="1"/>
          </p:cNvSpPr>
          <p:nvPr>
            <p:ph type="title"/>
          </p:nvPr>
        </p:nvSpPr>
        <p:spPr/>
        <p:txBody>
          <a:bodyPr/>
          <a:lstStyle/>
          <a:p>
            <a:r>
              <a:rPr lang="en-US"/>
              <a:t>EDA-Univariate Analysis</a:t>
            </a:r>
          </a:p>
        </p:txBody>
      </p:sp>
      <p:graphicFrame>
        <p:nvGraphicFramePr>
          <p:cNvPr id="7" name="Table 7">
            <a:extLst>
              <a:ext uri="{FF2B5EF4-FFF2-40B4-BE49-F238E27FC236}">
                <a16:creationId xmlns:a16="http://schemas.microsoft.com/office/drawing/2014/main" id="{7F33ABAE-3E4B-3B45-2C0B-83CB2C7914F4}"/>
              </a:ext>
            </a:extLst>
          </p:cNvPr>
          <p:cNvGraphicFramePr>
            <a:graphicFrameLocks noGrp="1"/>
          </p:cNvGraphicFramePr>
          <p:nvPr>
            <p:extLst>
              <p:ext uri="{D42A27DB-BD31-4B8C-83A1-F6EECF244321}">
                <p14:modId xmlns:p14="http://schemas.microsoft.com/office/powerpoint/2010/main" val="2323594677"/>
              </p:ext>
            </p:extLst>
          </p:nvPr>
        </p:nvGraphicFramePr>
        <p:xfrm>
          <a:off x="5336177" y="2435579"/>
          <a:ext cx="5819506" cy="2225040"/>
        </p:xfrm>
        <a:graphic>
          <a:graphicData uri="http://schemas.openxmlformats.org/drawingml/2006/table">
            <a:tbl>
              <a:tblPr firstRow="1" bandRow="1">
                <a:tableStyleId>{5C22544A-7EE6-4342-B048-85BDC9FD1C3A}</a:tableStyleId>
              </a:tblPr>
              <a:tblGrid>
                <a:gridCol w="2909753">
                  <a:extLst>
                    <a:ext uri="{9D8B030D-6E8A-4147-A177-3AD203B41FA5}">
                      <a16:colId xmlns:a16="http://schemas.microsoft.com/office/drawing/2014/main" val="3241344207"/>
                    </a:ext>
                  </a:extLst>
                </a:gridCol>
                <a:gridCol w="2909753">
                  <a:extLst>
                    <a:ext uri="{9D8B030D-6E8A-4147-A177-3AD203B41FA5}">
                      <a16:colId xmlns:a16="http://schemas.microsoft.com/office/drawing/2014/main" val="548128083"/>
                    </a:ext>
                  </a:extLst>
                </a:gridCol>
              </a:tblGrid>
              <a:tr h="370840">
                <a:tc>
                  <a:txBody>
                    <a:bodyPr/>
                    <a:lstStyle/>
                    <a:p>
                      <a:pPr algn="ctr"/>
                      <a:r>
                        <a:rPr lang="en-US" sz="1600"/>
                        <a:t>Airport</a:t>
                      </a:r>
                    </a:p>
                  </a:txBody>
                  <a:tcPr anchor="ctr"/>
                </a:tc>
                <a:tc>
                  <a:txBody>
                    <a:bodyPr/>
                    <a:lstStyle/>
                    <a:p>
                      <a:pPr algn="ctr"/>
                      <a:r>
                        <a:rPr lang="en-US" sz="1600"/>
                        <a:t>Number of Flights (Percentage)</a:t>
                      </a:r>
                    </a:p>
                  </a:txBody>
                  <a:tcPr anchor="ctr"/>
                </a:tc>
                <a:extLst>
                  <a:ext uri="{0D108BD9-81ED-4DB2-BD59-A6C34878D82A}">
                    <a16:rowId xmlns:a16="http://schemas.microsoft.com/office/drawing/2014/main" val="2759838878"/>
                  </a:ext>
                </a:extLst>
              </a:tr>
              <a:tr h="370840">
                <a:tc>
                  <a:txBody>
                    <a:bodyPr/>
                    <a:lstStyle/>
                    <a:p>
                      <a:pPr algn="ctr"/>
                      <a:r>
                        <a:rPr lang="en-US" sz="1600"/>
                        <a:t>Minneapolis St. Paul Intl. Airport</a:t>
                      </a:r>
                    </a:p>
                  </a:txBody>
                  <a:tcPr anchor="ctr"/>
                </a:tc>
                <a:tc>
                  <a:txBody>
                    <a:bodyPr/>
                    <a:lstStyle/>
                    <a:p>
                      <a:pPr algn="ctr"/>
                      <a:r>
                        <a:rPr lang="en-US" sz="1600"/>
                        <a:t>9944032 (11.5%)</a:t>
                      </a:r>
                    </a:p>
                  </a:txBody>
                  <a:tcPr anchor="ctr"/>
                </a:tc>
                <a:extLst>
                  <a:ext uri="{0D108BD9-81ED-4DB2-BD59-A6C34878D82A}">
                    <a16:rowId xmlns:a16="http://schemas.microsoft.com/office/drawing/2014/main" val="3079172453"/>
                  </a:ext>
                </a:extLst>
              </a:tr>
              <a:tr h="370840">
                <a:tc>
                  <a:txBody>
                    <a:bodyPr/>
                    <a:lstStyle/>
                    <a:p>
                      <a:pPr algn="ctr"/>
                      <a:r>
                        <a:rPr lang="en-US" sz="1600"/>
                        <a:t>Chicago O'Hare Intl. Airport </a:t>
                      </a:r>
                    </a:p>
                  </a:txBody>
                  <a:tcPr anchor="ctr"/>
                </a:tc>
                <a:tc>
                  <a:txBody>
                    <a:bodyPr/>
                    <a:lstStyle/>
                    <a:p>
                      <a:pPr algn="ctr"/>
                      <a:r>
                        <a:rPr lang="en-US" sz="1600"/>
                        <a:t>3871372 (4.5%)</a:t>
                      </a:r>
                    </a:p>
                  </a:txBody>
                  <a:tcPr anchor="ctr"/>
                </a:tc>
                <a:extLst>
                  <a:ext uri="{0D108BD9-81ED-4DB2-BD59-A6C34878D82A}">
                    <a16:rowId xmlns:a16="http://schemas.microsoft.com/office/drawing/2014/main" val="2873494651"/>
                  </a:ext>
                </a:extLst>
              </a:tr>
              <a:tr h="370840">
                <a:tc>
                  <a:txBody>
                    <a:bodyPr/>
                    <a:lstStyle/>
                    <a:p>
                      <a:pPr algn="ctr"/>
                      <a:r>
                        <a:rPr lang="en-US" sz="1600"/>
                        <a:t>Denver Intl. Airport</a:t>
                      </a:r>
                    </a:p>
                  </a:txBody>
                  <a:tcPr anchor="ctr"/>
                </a:tc>
                <a:tc>
                  <a:txBody>
                    <a:bodyPr/>
                    <a:lstStyle/>
                    <a:p>
                      <a:pPr algn="ctr"/>
                      <a:r>
                        <a:rPr lang="en-US" sz="1600"/>
                        <a:t>3657574 (4.2%)</a:t>
                      </a:r>
                    </a:p>
                  </a:txBody>
                  <a:tcPr anchor="ctr"/>
                </a:tc>
                <a:extLst>
                  <a:ext uri="{0D108BD9-81ED-4DB2-BD59-A6C34878D82A}">
                    <a16:rowId xmlns:a16="http://schemas.microsoft.com/office/drawing/2014/main" val="1870276896"/>
                  </a:ext>
                </a:extLst>
              </a:tr>
              <a:tr h="370840">
                <a:tc>
                  <a:txBody>
                    <a:bodyPr/>
                    <a:lstStyle/>
                    <a:p>
                      <a:pPr algn="ctr"/>
                      <a:r>
                        <a:rPr lang="en-US" sz="1600"/>
                        <a:t>Atlanta Hartsfield Intl. Airport</a:t>
                      </a:r>
                    </a:p>
                  </a:txBody>
                  <a:tcPr anchor="ctr"/>
                </a:tc>
                <a:tc>
                  <a:txBody>
                    <a:bodyPr/>
                    <a:lstStyle/>
                    <a:p>
                      <a:pPr algn="ctr"/>
                      <a:r>
                        <a:rPr lang="en-US" sz="1600"/>
                        <a:t>3447851 (4.0%)</a:t>
                      </a:r>
                    </a:p>
                  </a:txBody>
                  <a:tcPr anchor="ctr"/>
                </a:tc>
                <a:extLst>
                  <a:ext uri="{0D108BD9-81ED-4DB2-BD59-A6C34878D82A}">
                    <a16:rowId xmlns:a16="http://schemas.microsoft.com/office/drawing/2014/main" val="3873210733"/>
                  </a:ext>
                </a:extLst>
              </a:tr>
              <a:tr h="370840">
                <a:tc>
                  <a:txBody>
                    <a:bodyPr/>
                    <a:lstStyle/>
                    <a:p>
                      <a:pPr algn="ctr"/>
                      <a:r>
                        <a:rPr lang="en-US" sz="1600"/>
                        <a:t>Dallas FTW WSCMO Airport</a:t>
                      </a:r>
                    </a:p>
                  </a:txBody>
                  <a:tcPr anchor="ctr"/>
                </a:tc>
                <a:tc>
                  <a:txBody>
                    <a:bodyPr/>
                    <a:lstStyle/>
                    <a:p>
                      <a:pPr algn="ctr"/>
                      <a:r>
                        <a:rPr lang="en-US" sz="1600"/>
                        <a:t>3130155 (3.6%)</a:t>
                      </a:r>
                    </a:p>
                  </a:txBody>
                  <a:tcPr anchor="ctr"/>
                </a:tc>
                <a:extLst>
                  <a:ext uri="{0D108BD9-81ED-4DB2-BD59-A6C34878D82A}">
                    <a16:rowId xmlns:a16="http://schemas.microsoft.com/office/drawing/2014/main" val="4034960630"/>
                  </a:ext>
                </a:extLst>
              </a:tr>
            </a:tbl>
          </a:graphicData>
        </a:graphic>
      </p:graphicFrame>
      <p:pic>
        <p:nvPicPr>
          <p:cNvPr id="3074" name="Picture 2">
            <a:extLst>
              <a:ext uri="{FF2B5EF4-FFF2-40B4-BE49-F238E27FC236}">
                <a16:creationId xmlns:a16="http://schemas.microsoft.com/office/drawing/2014/main" id="{3B2F5B87-63D0-6305-6CE4-1263D932638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04703" y="1747238"/>
            <a:ext cx="2926080" cy="458780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06A67D5-15A0-9204-1513-0DC6CA8E094C}"/>
              </a:ext>
            </a:extLst>
          </p:cNvPr>
          <p:cNvSpPr>
            <a:spLocks noGrp="1"/>
          </p:cNvSpPr>
          <p:nvPr>
            <p:ph type="sldNum" sz="quarter" idx="12"/>
          </p:nvPr>
        </p:nvSpPr>
        <p:spPr/>
        <p:txBody>
          <a:bodyPr/>
          <a:lstStyle/>
          <a:p>
            <a:fld id="{716E83EC-1AE4-4B7D-B2D6-EE4F0F4FD02F}" type="slidenum">
              <a:rPr lang="en-US" smtClean="0"/>
              <a:t>9</a:t>
            </a:fld>
            <a:endParaRPr lang="en-US"/>
          </a:p>
        </p:txBody>
      </p:sp>
      <p:graphicFrame>
        <p:nvGraphicFramePr>
          <p:cNvPr id="5" name="Diagram 4">
            <a:extLst>
              <a:ext uri="{FF2B5EF4-FFF2-40B4-BE49-F238E27FC236}">
                <a16:creationId xmlns:a16="http://schemas.microsoft.com/office/drawing/2014/main" id="{306798AB-79BF-B434-4D0B-AABA9227C3C9}"/>
              </a:ext>
            </a:extLst>
          </p:cNvPr>
          <p:cNvGraphicFramePr/>
          <p:nvPr>
            <p:extLst>
              <p:ext uri="{D42A27DB-BD31-4B8C-83A1-F6EECF244321}">
                <p14:modId xmlns:p14="http://schemas.microsoft.com/office/powerpoint/2010/main" val="2976206046"/>
              </p:ext>
            </p:extLst>
          </p:nvPr>
        </p:nvGraphicFramePr>
        <p:xfrm>
          <a:off x="0" y="0"/>
          <a:ext cx="12192000" cy="3960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230641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Application>Microsoft Office PowerPoint</Application>
  <PresentationFormat>Widescreen</PresentationFormat>
  <Slides>26</Slides>
  <Notes>15</Notes>
  <HiddenSlides>0</HiddenSlides>
  <ScaleCrop>false</ScaleCrop>
  <HeadingPairs>
    <vt:vector size="4" baseType="variant">
      <vt:variant>
        <vt:lpstr>Theme</vt:lpstr>
      </vt:variant>
      <vt:variant>
        <vt:i4>2</vt:i4>
      </vt:variant>
      <vt:variant>
        <vt:lpstr>Slide Titles</vt:lpstr>
      </vt:variant>
      <vt:variant>
        <vt:i4>26</vt:i4>
      </vt:variant>
    </vt:vector>
  </HeadingPairs>
  <TitlesOfParts>
    <vt:vector size="28" baseType="lpstr">
      <vt:lpstr>Office Theme</vt:lpstr>
      <vt:lpstr>Retrospect</vt:lpstr>
      <vt:lpstr>Predicting Flight Cancellations with Weather and Employee Data</vt:lpstr>
      <vt:lpstr>Agenda</vt:lpstr>
      <vt:lpstr>Executive Summary</vt:lpstr>
      <vt:lpstr>Problem Statement</vt:lpstr>
      <vt:lpstr>Data</vt:lpstr>
      <vt:lpstr>Data Cleaning and Aggregation</vt:lpstr>
      <vt:lpstr>Feature Engineering</vt:lpstr>
      <vt:lpstr>EDA-Visualize Raw Data and Target Variable</vt:lpstr>
      <vt:lpstr>EDA-Univariate Analysis</vt:lpstr>
      <vt:lpstr>EDA-Multivariate Analysis</vt:lpstr>
      <vt:lpstr>EDA-Multivariate Analysis</vt:lpstr>
      <vt:lpstr>EDA-Multivariate Analysis</vt:lpstr>
      <vt:lpstr>EDA-Multivariate Analysis</vt:lpstr>
      <vt:lpstr>EDA-Multivariate Analysis</vt:lpstr>
      <vt:lpstr>Baseline Model: Logistic Regression</vt:lpstr>
      <vt:lpstr>Baseline Model: Logistic Regression</vt:lpstr>
      <vt:lpstr>Model2: Logistic Regression</vt:lpstr>
      <vt:lpstr>Model2: Logistic Regression</vt:lpstr>
      <vt:lpstr>Model3&amp;4: Gradient-Boosted Trees</vt:lpstr>
      <vt:lpstr>Gradient-Boosted Trees: Feature Importance</vt:lpstr>
      <vt:lpstr>Random Forest Classification</vt:lpstr>
      <vt:lpstr>Random Forest: Feature Importance</vt:lpstr>
      <vt:lpstr>Random Forest: Hyperparameters Tuning</vt:lpstr>
      <vt:lpstr>Key Takeaways</vt:lpstr>
      <vt:lpstr>Challenges</vt:lpstr>
      <vt:lpstr>Limitations and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Flight Cancellations with Weather Data</dc:title>
  <dc:creator>Jake Sprecher</dc:creator>
  <cp:revision>38</cp:revision>
  <dcterms:created xsi:type="dcterms:W3CDTF">2022-11-19T04:53:27Z</dcterms:created>
  <dcterms:modified xsi:type="dcterms:W3CDTF">2022-12-01T02:49:02Z</dcterms:modified>
</cp:coreProperties>
</file>